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56" r:id="rId5"/>
    <p:sldId id="272" r:id="rId6"/>
    <p:sldId id="273" r:id="rId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48B"/>
    <a:srgbClr val="FFFFFF"/>
    <a:srgbClr val="A1CDE8"/>
    <a:srgbClr val="0A84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196" autoAdjust="0"/>
  </p:normalViewPr>
  <p:slideViewPr>
    <p:cSldViewPr snapToGrid="0">
      <p:cViewPr varScale="1">
        <p:scale>
          <a:sx n="102" d="100"/>
          <a:sy n="102"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F94E0CE-CDC9-4E4D-821C-5C56B0004417}" type="datetimeFigureOut">
              <a:rPr lang="fr-FR" smtClean="0"/>
              <a:t>26/02/2026</a:t>
            </a:fld>
            <a:endParaRPr lang="fr-FR"/>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AD2C9C1F-0DD6-4BAA-B9BA-ED2F83333474}" type="slidenum">
              <a:rPr lang="fr-FR" smtClean="0"/>
              <a:t>‹N°›</a:t>
            </a:fld>
            <a:endParaRPr lang="fr-FR"/>
          </a:p>
        </p:txBody>
      </p:sp>
    </p:spTree>
    <p:extLst>
      <p:ext uri="{BB962C8B-B14F-4D97-AF65-F5344CB8AC3E}">
        <p14:creationId xmlns:p14="http://schemas.microsoft.com/office/powerpoint/2010/main" val="894841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ans Texte - Cadre bleu">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7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e - 2 colonnes - 1 grande photo">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86D69F58-1F51-5392-F83F-AB82AED855C5}"/>
              </a:ext>
            </a:extLst>
          </p:cNvPr>
          <p:cNvSpPr/>
          <p:nvPr/>
        </p:nvSpPr>
        <p:spPr>
          <a:xfrm>
            <a:off x="576197" y="978491"/>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27" name="Espace réservé du texte 26">
            <a:extLst>
              <a:ext uri="{FF2B5EF4-FFF2-40B4-BE49-F238E27FC236}">
                <a16:creationId xmlns:a16="http://schemas.microsoft.com/office/drawing/2014/main" id="{125A3C96-9A7D-28F5-6A6A-E70291735AEF}"/>
              </a:ext>
            </a:extLst>
          </p:cNvPr>
          <p:cNvSpPr>
            <a:spLocks noGrp="1"/>
          </p:cNvSpPr>
          <p:nvPr>
            <p:ph type="body" sz="quarter" idx="16" hasCustomPrompt="1"/>
          </p:nvPr>
        </p:nvSpPr>
        <p:spPr>
          <a:xfrm>
            <a:off x="576197" y="368891"/>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sp>
        <p:nvSpPr>
          <p:cNvPr id="29" name="Espace réservé du texte 28">
            <a:extLst>
              <a:ext uri="{FF2B5EF4-FFF2-40B4-BE49-F238E27FC236}">
                <a16:creationId xmlns:a16="http://schemas.microsoft.com/office/drawing/2014/main" id="{F1229095-D38F-BE04-0437-E139386D7D8E}"/>
              </a:ext>
            </a:extLst>
          </p:cNvPr>
          <p:cNvSpPr>
            <a:spLocks noGrp="1"/>
          </p:cNvSpPr>
          <p:nvPr>
            <p:ph type="body" sz="quarter" idx="17" hasCustomPrompt="1"/>
          </p:nvPr>
        </p:nvSpPr>
        <p:spPr>
          <a:xfrm>
            <a:off x="585389" y="2284583"/>
            <a:ext cx="7090292"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30" name="Espace réservé du texte 28">
            <a:extLst>
              <a:ext uri="{FF2B5EF4-FFF2-40B4-BE49-F238E27FC236}">
                <a16:creationId xmlns:a16="http://schemas.microsoft.com/office/drawing/2014/main" id="{B0CEE715-B475-C6D7-AB21-D9E35468C2D7}"/>
              </a:ext>
            </a:extLst>
          </p:cNvPr>
          <p:cNvSpPr>
            <a:spLocks noGrp="1"/>
          </p:cNvSpPr>
          <p:nvPr>
            <p:ph type="body" sz="quarter" idx="18" hasCustomPrompt="1"/>
          </p:nvPr>
        </p:nvSpPr>
        <p:spPr>
          <a:xfrm>
            <a:off x="576197" y="2543364"/>
            <a:ext cx="7090293"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pic>
        <p:nvPicPr>
          <p:cNvPr id="32" name="Image 31">
            <a:extLst>
              <a:ext uri="{FF2B5EF4-FFF2-40B4-BE49-F238E27FC236}">
                <a16:creationId xmlns:a16="http://schemas.microsoft.com/office/drawing/2014/main" id="{2E6B3963-E8E0-236B-E17A-6E685E5CF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49" name="Espace réservé du texte 48">
            <a:extLst>
              <a:ext uri="{FF2B5EF4-FFF2-40B4-BE49-F238E27FC236}">
                <a16:creationId xmlns:a16="http://schemas.microsoft.com/office/drawing/2014/main" id="{D6E81336-04B1-0F1A-F5B1-0AE93C770580}"/>
              </a:ext>
            </a:extLst>
          </p:cNvPr>
          <p:cNvSpPr>
            <a:spLocks noGrp="1"/>
          </p:cNvSpPr>
          <p:nvPr>
            <p:ph type="body" sz="quarter" idx="29" hasCustomPrompt="1"/>
          </p:nvPr>
        </p:nvSpPr>
        <p:spPr>
          <a:xfrm>
            <a:off x="585368" y="3123879"/>
            <a:ext cx="345775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56" name="Espace réservé de la date 55">
            <a:extLst>
              <a:ext uri="{FF2B5EF4-FFF2-40B4-BE49-F238E27FC236}">
                <a16:creationId xmlns:a16="http://schemas.microsoft.com/office/drawing/2014/main" id="{B3E59C6A-E86B-87A9-E85C-5A64B796FA54}"/>
              </a:ext>
            </a:extLst>
          </p:cNvPr>
          <p:cNvSpPr>
            <a:spLocks noGrp="1"/>
          </p:cNvSpPr>
          <p:nvPr>
            <p:ph type="dt" sz="half" idx="30"/>
          </p:nvPr>
        </p:nvSpPr>
        <p:spPr/>
        <p:txBody>
          <a:bodyPr/>
          <a:lstStyle/>
          <a:p>
            <a:fld id="{7D421480-141D-4B69-B237-188F1F9A00C3}" type="datetimeFigureOut">
              <a:rPr lang="fr-FR" smtClean="0"/>
              <a:t>26/02/2026</a:t>
            </a:fld>
            <a:endParaRPr lang="fr-FR"/>
          </a:p>
        </p:txBody>
      </p:sp>
      <p:sp>
        <p:nvSpPr>
          <p:cNvPr id="58" name="Espace réservé du numéro de diapositive 57">
            <a:extLst>
              <a:ext uri="{FF2B5EF4-FFF2-40B4-BE49-F238E27FC236}">
                <a16:creationId xmlns:a16="http://schemas.microsoft.com/office/drawing/2014/main" id="{E1FE199C-A9F2-EE8B-D580-299E95BE4695}"/>
              </a:ext>
            </a:extLst>
          </p:cNvPr>
          <p:cNvSpPr>
            <a:spLocks noGrp="1"/>
          </p:cNvSpPr>
          <p:nvPr>
            <p:ph type="sldNum" sz="quarter" idx="32"/>
          </p:nvPr>
        </p:nvSpPr>
        <p:spPr/>
        <p:txBody>
          <a:bodyPr/>
          <a:lstStyle/>
          <a:p>
            <a:fld id="{57B54727-D1D1-4981-8CAE-F8B9B1E2A7A4}" type="slidenum">
              <a:rPr lang="fr-FR" smtClean="0"/>
              <a:t>‹N°›</a:t>
            </a:fld>
            <a:endParaRPr lang="fr-FR"/>
          </a:p>
        </p:txBody>
      </p:sp>
      <p:sp>
        <p:nvSpPr>
          <p:cNvPr id="63" name="ZoneTexte 62">
            <a:extLst>
              <a:ext uri="{FF2B5EF4-FFF2-40B4-BE49-F238E27FC236}">
                <a16:creationId xmlns:a16="http://schemas.microsoft.com/office/drawing/2014/main" id="{BED27C76-8DEE-57B6-845A-A2BFCA11C3E8}"/>
              </a:ext>
            </a:extLst>
          </p:cNvPr>
          <p:cNvSpPr txBox="1"/>
          <p:nvPr/>
        </p:nvSpPr>
        <p:spPr>
          <a:xfrm>
            <a:off x="4314896" y="6442928"/>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9" name="Espace réservé pour une image  21">
            <a:extLst>
              <a:ext uri="{FF2B5EF4-FFF2-40B4-BE49-F238E27FC236}">
                <a16:creationId xmlns:a16="http://schemas.microsoft.com/office/drawing/2014/main" id="{C0763200-E031-4B11-9746-575F00E90F92}"/>
              </a:ext>
            </a:extLst>
          </p:cNvPr>
          <p:cNvSpPr>
            <a:spLocks noGrp="1"/>
          </p:cNvSpPr>
          <p:nvPr>
            <p:ph type="pic" sz="quarter" idx="13"/>
          </p:nvPr>
        </p:nvSpPr>
        <p:spPr>
          <a:xfrm>
            <a:off x="7850485" y="2179300"/>
            <a:ext cx="4079048" cy="3094054"/>
          </a:xfrm>
          <a:prstGeom prst="roundRect">
            <a:avLst/>
          </a:prstGeom>
        </p:spPr>
        <p:txBody>
          <a:bodyPr/>
          <a:lstStyle/>
          <a:p>
            <a:r>
              <a:rPr lang="fr-FR"/>
              <a:t>Cliquez sur l'icône pour ajouter une image</a:t>
            </a:r>
            <a:endParaRPr lang="fr-FR" dirty="0"/>
          </a:p>
        </p:txBody>
      </p:sp>
      <p:sp>
        <p:nvSpPr>
          <p:cNvPr id="2" name="Espace réservé du texte 48">
            <a:extLst>
              <a:ext uri="{FF2B5EF4-FFF2-40B4-BE49-F238E27FC236}">
                <a16:creationId xmlns:a16="http://schemas.microsoft.com/office/drawing/2014/main" id="{FF215FC0-B10F-883D-6313-051714A98DC8}"/>
              </a:ext>
            </a:extLst>
          </p:cNvPr>
          <p:cNvSpPr>
            <a:spLocks noGrp="1"/>
          </p:cNvSpPr>
          <p:nvPr>
            <p:ph type="body" sz="quarter" idx="33" hasCustomPrompt="1"/>
          </p:nvPr>
        </p:nvSpPr>
        <p:spPr>
          <a:xfrm>
            <a:off x="4217927" y="3123879"/>
            <a:ext cx="345775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Tree>
    <p:extLst>
      <p:ext uri="{BB962C8B-B14F-4D97-AF65-F5344CB8AC3E}">
        <p14:creationId xmlns:p14="http://schemas.microsoft.com/office/powerpoint/2010/main" val="219895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e - 1 colonne - 2 phot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422D042-10D3-8133-1AD4-29EB7CFAA4AF}"/>
              </a:ext>
            </a:extLst>
          </p:cNvPr>
          <p:cNvSpPr>
            <a:spLocks noGrp="1"/>
          </p:cNvSpPr>
          <p:nvPr>
            <p:ph type="pic" sz="quarter" idx="10"/>
          </p:nvPr>
        </p:nvSpPr>
        <p:spPr>
          <a:xfrm>
            <a:off x="8049671" y="810345"/>
            <a:ext cx="3752969" cy="4621549"/>
          </a:xfrm>
          <a:custGeom>
            <a:avLst/>
            <a:gdLst>
              <a:gd name="connsiteX0" fmla="*/ 2561422 w 7010402"/>
              <a:gd name="connsiteY0" fmla="*/ 0 h 8109687"/>
              <a:gd name="connsiteX1" fmla="*/ 6503904 w 7010402"/>
              <a:gd name="connsiteY1" fmla="*/ 0 h 8109687"/>
              <a:gd name="connsiteX2" fmla="*/ 6580318 w 7010402"/>
              <a:gd name="connsiteY2" fmla="*/ 7703 h 8109687"/>
              <a:gd name="connsiteX3" fmla="*/ 6999460 w 7010402"/>
              <a:gd name="connsiteY3" fmla="*/ 426844 h 8109687"/>
              <a:gd name="connsiteX4" fmla="*/ 7010402 w 7010402"/>
              <a:gd name="connsiteY4" fmla="*/ 535389 h 8109687"/>
              <a:gd name="connsiteX5" fmla="*/ 7010402 w 7010402"/>
              <a:gd name="connsiteY5" fmla="*/ 7637957 h 8109687"/>
              <a:gd name="connsiteX6" fmla="*/ 6538672 w 7010402"/>
              <a:gd name="connsiteY6" fmla="*/ 8109687 h 8109687"/>
              <a:gd name="connsiteX7" fmla="*/ 471730 w 7010402"/>
              <a:gd name="connsiteY7" fmla="*/ 8109687 h 8109687"/>
              <a:gd name="connsiteX8" fmla="*/ 9584 w 7010402"/>
              <a:gd name="connsiteY8" fmla="*/ 7733027 h 8109687"/>
              <a:gd name="connsiteX9" fmla="*/ 2 w 7010402"/>
              <a:gd name="connsiteY9" fmla="*/ 7637977 h 8109687"/>
              <a:gd name="connsiteX10" fmla="*/ 2 w 7010402"/>
              <a:gd name="connsiteY10" fmla="*/ 1219104 h 8109687"/>
              <a:gd name="connsiteX11" fmla="*/ 286837 w 7010402"/>
              <a:gd name="connsiteY11" fmla="*/ 930441 h 8109687"/>
              <a:gd name="connsiteX12" fmla="*/ 293468 w 7010402"/>
              <a:gd name="connsiteY12" fmla="*/ 930496 h 8109687"/>
              <a:gd name="connsiteX13" fmla="*/ 309565 w 7010402"/>
              <a:gd name="connsiteY13" fmla="*/ 930496 h 8109687"/>
              <a:gd name="connsiteX14" fmla="*/ 1671640 w 7010402"/>
              <a:gd name="connsiteY14" fmla="*/ 930496 h 8109687"/>
              <a:gd name="connsiteX15" fmla="*/ 2304957 w 7010402"/>
              <a:gd name="connsiteY15" fmla="*/ 301846 h 8109687"/>
              <a:gd name="connsiteX16" fmla="*/ 2304957 w 7010402"/>
              <a:gd name="connsiteY16" fmla="*/ 292321 h 8109687"/>
              <a:gd name="connsiteX17" fmla="*/ 2528692 w 7010402"/>
              <a:gd name="connsiteY17" fmla="*/ 4087 h 81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402" h="8109687">
                <a:moveTo>
                  <a:pt x="2561422" y="0"/>
                </a:moveTo>
                <a:lnTo>
                  <a:pt x="6503904" y="0"/>
                </a:lnTo>
                <a:lnTo>
                  <a:pt x="6580318" y="7703"/>
                </a:lnTo>
                <a:cubicBezTo>
                  <a:pt x="6790704" y="50754"/>
                  <a:pt x="6956409" y="216460"/>
                  <a:pt x="6999460" y="426844"/>
                </a:cubicBezTo>
                <a:lnTo>
                  <a:pt x="7010402" y="535389"/>
                </a:lnTo>
                <a:lnTo>
                  <a:pt x="7010402" y="7637957"/>
                </a:lnTo>
                <a:cubicBezTo>
                  <a:pt x="7010402" y="7898486"/>
                  <a:pt x="6799201" y="8109687"/>
                  <a:pt x="6538672" y="8109687"/>
                </a:cubicBezTo>
                <a:lnTo>
                  <a:pt x="471730" y="8109687"/>
                </a:lnTo>
                <a:cubicBezTo>
                  <a:pt x="243767" y="8109687"/>
                  <a:pt x="53571" y="7947986"/>
                  <a:pt x="9584" y="7733027"/>
                </a:cubicBezTo>
                <a:lnTo>
                  <a:pt x="2" y="7637977"/>
                </a:lnTo>
                <a:lnTo>
                  <a:pt x="2" y="1219104"/>
                </a:lnTo>
                <a:cubicBezTo>
                  <a:pt x="-502" y="1060184"/>
                  <a:pt x="127918" y="930946"/>
                  <a:pt x="286837" y="930441"/>
                </a:cubicBezTo>
                <a:cubicBezTo>
                  <a:pt x="289048" y="930434"/>
                  <a:pt x="291258" y="930452"/>
                  <a:pt x="293468" y="930496"/>
                </a:cubicBezTo>
                <a:lnTo>
                  <a:pt x="309565" y="930496"/>
                </a:lnTo>
                <a:lnTo>
                  <a:pt x="1671640" y="930496"/>
                </a:lnTo>
                <a:cubicBezTo>
                  <a:pt x="2017398" y="930496"/>
                  <a:pt x="2307624" y="647604"/>
                  <a:pt x="2304957" y="301846"/>
                </a:cubicBezTo>
                <a:cubicBezTo>
                  <a:pt x="2304957" y="298703"/>
                  <a:pt x="2304957" y="295655"/>
                  <a:pt x="2304957" y="292321"/>
                </a:cubicBezTo>
                <a:cubicBezTo>
                  <a:pt x="2301644" y="152845"/>
                  <a:pt x="2397812" y="34125"/>
                  <a:pt x="2528692" y="4087"/>
                </a:cubicBezTo>
                <a:close/>
              </a:path>
            </a:pathLst>
          </a:custGeom>
        </p:spPr>
        <p:txBody>
          <a:bodyPr wrap="square">
            <a:noAutofit/>
          </a:bodyPr>
          <a:lstStyle>
            <a:lvl1pPr>
              <a:defRPr sz="1600"/>
            </a:lvl1pPr>
          </a:lstStyle>
          <a:p>
            <a:r>
              <a:rPr lang="fr-FR"/>
              <a:t>Cliquez sur l'icône pour ajouter une image</a:t>
            </a:r>
            <a:endParaRPr lang="en-US"/>
          </a:p>
        </p:txBody>
      </p:sp>
      <p:sp>
        <p:nvSpPr>
          <p:cNvPr id="3" name="ZoneTexte 2">
            <a:extLst>
              <a:ext uri="{FF2B5EF4-FFF2-40B4-BE49-F238E27FC236}">
                <a16:creationId xmlns:a16="http://schemas.microsoft.com/office/drawing/2014/main" id="{59E08467-D483-2782-5C73-22FD4A915661}"/>
              </a:ext>
            </a:extLst>
          </p:cNvPr>
          <p:cNvSpPr txBox="1"/>
          <p:nvPr/>
        </p:nvSpPr>
        <p:spPr>
          <a:xfrm>
            <a:off x="4314896" y="6442928"/>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pic>
        <p:nvPicPr>
          <p:cNvPr id="4" name="Image 3">
            <a:extLst>
              <a:ext uri="{FF2B5EF4-FFF2-40B4-BE49-F238E27FC236}">
                <a16:creationId xmlns:a16="http://schemas.microsoft.com/office/drawing/2014/main" id="{35F458F1-1151-0689-A865-127CEA1CEE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5" name="Rectangle : coins arrondis 4">
            <a:extLst>
              <a:ext uri="{FF2B5EF4-FFF2-40B4-BE49-F238E27FC236}">
                <a16:creationId xmlns:a16="http://schemas.microsoft.com/office/drawing/2014/main" id="{565C7E0D-FE72-9A8E-D17C-56DD6FB81856}"/>
              </a:ext>
            </a:extLst>
          </p:cNvPr>
          <p:cNvSpPr/>
          <p:nvPr/>
        </p:nvSpPr>
        <p:spPr>
          <a:xfrm>
            <a:off x="675404" y="1129097"/>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10" name="Espace réservé du texte 26">
            <a:extLst>
              <a:ext uri="{FF2B5EF4-FFF2-40B4-BE49-F238E27FC236}">
                <a16:creationId xmlns:a16="http://schemas.microsoft.com/office/drawing/2014/main" id="{6E2B34F8-64D4-E367-1BAB-8B82DEE5FEA6}"/>
              </a:ext>
            </a:extLst>
          </p:cNvPr>
          <p:cNvSpPr>
            <a:spLocks noGrp="1"/>
          </p:cNvSpPr>
          <p:nvPr>
            <p:ph type="body" sz="quarter" idx="16" hasCustomPrompt="1"/>
          </p:nvPr>
        </p:nvSpPr>
        <p:spPr>
          <a:xfrm>
            <a:off x="686789" y="519497"/>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sp>
        <p:nvSpPr>
          <p:cNvPr id="11" name="Espace réservé du texte 28">
            <a:extLst>
              <a:ext uri="{FF2B5EF4-FFF2-40B4-BE49-F238E27FC236}">
                <a16:creationId xmlns:a16="http://schemas.microsoft.com/office/drawing/2014/main" id="{2A6B1C3F-084A-1005-FC34-9E15E2717C88}"/>
              </a:ext>
            </a:extLst>
          </p:cNvPr>
          <p:cNvSpPr>
            <a:spLocks noGrp="1"/>
          </p:cNvSpPr>
          <p:nvPr>
            <p:ph type="body" sz="quarter" idx="17" hasCustomPrompt="1"/>
          </p:nvPr>
        </p:nvSpPr>
        <p:spPr>
          <a:xfrm>
            <a:off x="684595" y="2211670"/>
            <a:ext cx="5411405"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12" name="Espace réservé du texte 28">
            <a:extLst>
              <a:ext uri="{FF2B5EF4-FFF2-40B4-BE49-F238E27FC236}">
                <a16:creationId xmlns:a16="http://schemas.microsoft.com/office/drawing/2014/main" id="{79D0AC4B-F4DA-27E5-F761-068EF2E42D36}"/>
              </a:ext>
            </a:extLst>
          </p:cNvPr>
          <p:cNvSpPr>
            <a:spLocks noGrp="1"/>
          </p:cNvSpPr>
          <p:nvPr>
            <p:ph type="body" sz="quarter" idx="18" hasCustomPrompt="1"/>
          </p:nvPr>
        </p:nvSpPr>
        <p:spPr>
          <a:xfrm>
            <a:off x="684596" y="2470452"/>
            <a:ext cx="5411404"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sp>
        <p:nvSpPr>
          <p:cNvPr id="13" name="Espace réservé du texte 48">
            <a:extLst>
              <a:ext uri="{FF2B5EF4-FFF2-40B4-BE49-F238E27FC236}">
                <a16:creationId xmlns:a16="http://schemas.microsoft.com/office/drawing/2014/main" id="{F7DE46EA-AE7E-E7B1-D7E4-517BB8342482}"/>
              </a:ext>
            </a:extLst>
          </p:cNvPr>
          <p:cNvSpPr>
            <a:spLocks noGrp="1"/>
          </p:cNvSpPr>
          <p:nvPr>
            <p:ph type="body" sz="quarter" idx="29" hasCustomPrompt="1"/>
          </p:nvPr>
        </p:nvSpPr>
        <p:spPr>
          <a:xfrm>
            <a:off x="684575" y="3050966"/>
            <a:ext cx="5411403"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9" name="Picture Placeholder 8">
            <a:extLst>
              <a:ext uri="{FF2B5EF4-FFF2-40B4-BE49-F238E27FC236}">
                <a16:creationId xmlns:a16="http://schemas.microsoft.com/office/drawing/2014/main" id="{10AE6C06-7E37-2DF2-A4D3-6CEC5A3988B4}"/>
              </a:ext>
            </a:extLst>
          </p:cNvPr>
          <p:cNvSpPr>
            <a:spLocks noGrp="1"/>
          </p:cNvSpPr>
          <p:nvPr>
            <p:ph type="pic" sz="quarter" idx="11"/>
          </p:nvPr>
        </p:nvSpPr>
        <p:spPr>
          <a:xfrm>
            <a:off x="6755064" y="2869243"/>
            <a:ext cx="2953489" cy="3122901"/>
          </a:xfrm>
          <a:custGeom>
            <a:avLst/>
            <a:gdLst>
              <a:gd name="connsiteX0" fmla="*/ 380389 w 6308211"/>
              <a:gd name="connsiteY0" fmla="*/ 0 h 5441900"/>
              <a:gd name="connsiteX1" fmla="*/ 5927822 w 6308211"/>
              <a:gd name="connsiteY1" fmla="*/ 0 h 5441900"/>
              <a:gd name="connsiteX2" fmla="*/ 6308211 w 6308211"/>
              <a:gd name="connsiteY2" fmla="*/ 380389 h 5441900"/>
              <a:gd name="connsiteX3" fmla="*/ 6308211 w 6308211"/>
              <a:gd name="connsiteY3" fmla="*/ 5061511 h 5441900"/>
              <a:gd name="connsiteX4" fmla="*/ 5927822 w 6308211"/>
              <a:gd name="connsiteY4" fmla="*/ 5441900 h 5441900"/>
              <a:gd name="connsiteX5" fmla="*/ 380389 w 6308211"/>
              <a:gd name="connsiteY5" fmla="*/ 5441900 h 5441900"/>
              <a:gd name="connsiteX6" fmla="*/ 0 w 6308211"/>
              <a:gd name="connsiteY6" fmla="*/ 5061511 h 5441900"/>
              <a:gd name="connsiteX7" fmla="*/ 0 w 6308211"/>
              <a:gd name="connsiteY7" fmla="*/ 380389 h 5441900"/>
              <a:gd name="connsiteX8" fmla="*/ 380389 w 6308211"/>
              <a:gd name="connsiteY8" fmla="*/ 0 h 544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8211" h="5441900">
                <a:moveTo>
                  <a:pt x="380389" y="0"/>
                </a:moveTo>
                <a:lnTo>
                  <a:pt x="5927822" y="0"/>
                </a:lnTo>
                <a:cubicBezTo>
                  <a:pt x="6137905" y="0"/>
                  <a:pt x="6308211" y="170306"/>
                  <a:pt x="6308211" y="380389"/>
                </a:cubicBezTo>
                <a:lnTo>
                  <a:pt x="6308211" y="5061511"/>
                </a:lnTo>
                <a:cubicBezTo>
                  <a:pt x="6308211" y="5271594"/>
                  <a:pt x="6137905" y="5441900"/>
                  <a:pt x="5927822" y="5441900"/>
                </a:cubicBezTo>
                <a:lnTo>
                  <a:pt x="380389" y="5441900"/>
                </a:lnTo>
                <a:cubicBezTo>
                  <a:pt x="170306" y="5441900"/>
                  <a:pt x="0" y="5271594"/>
                  <a:pt x="0" y="5061511"/>
                </a:cubicBezTo>
                <a:lnTo>
                  <a:pt x="0" y="380389"/>
                </a:lnTo>
                <a:cubicBezTo>
                  <a:pt x="0" y="170306"/>
                  <a:pt x="170306" y="0"/>
                  <a:pt x="380389" y="0"/>
                </a:cubicBezTo>
                <a:close/>
              </a:path>
            </a:pathLst>
          </a:custGeom>
        </p:spPr>
        <p:txBody>
          <a:bodyPr wrap="square">
            <a:noAutofit/>
          </a:bodyPr>
          <a:lstStyle>
            <a:lvl1pPr>
              <a:defRPr sz="1600"/>
            </a:lvl1pPr>
          </a:lstStyle>
          <a:p>
            <a:r>
              <a:rPr lang="fr-FR"/>
              <a:t>Cliquez sur l'icône pour ajouter une image</a:t>
            </a:r>
            <a:endParaRPr lang="en-US" dirty="0"/>
          </a:p>
        </p:txBody>
      </p:sp>
      <p:sp>
        <p:nvSpPr>
          <p:cNvPr id="7" name="Espace réservé du numéro de diapositive 57">
            <a:extLst>
              <a:ext uri="{FF2B5EF4-FFF2-40B4-BE49-F238E27FC236}">
                <a16:creationId xmlns:a16="http://schemas.microsoft.com/office/drawing/2014/main" id="{2C67C611-EE18-1CF7-5682-770D71022D8B}"/>
              </a:ext>
            </a:extLst>
          </p:cNvPr>
          <p:cNvSpPr>
            <a:spLocks noGrp="1"/>
          </p:cNvSpPr>
          <p:nvPr>
            <p:ph type="sldNum" sz="quarter" idx="32"/>
          </p:nvPr>
        </p:nvSpPr>
        <p:spPr>
          <a:xfrm>
            <a:off x="8610600" y="6356351"/>
            <a:ext cx="2743200" cy="365125"/>
          </a:xfrm>
        </p:spPr>
        <p:txBody>
          <a:bodyPr/>
          <a:lstStyle/>
          <a:p>
            <a:fld id="{57B54727-D1D1-4981-8CAE-F8B9B1E2A7A4}" type="slidenum">
              <a:rPr lang="fr-FR" smtClean="0"/>
              <a:t>‹N°›</a:t>
            </a:fld>
            <a:endParaRPr lang="fr-FR"/>
          </a:p>
        </p:txBody>
      </p:sp>
    </p:spTree>
    <p:extLst>
      <p:ext uri="{BB962C8B-B14F-4D97-AF65-F5344CB8AC3E}">
        <p14:creationId xmlns:p14="http://schemas.microsoft.com/office/powerpoint/2010/main" val="292497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e - 1 colonne - 3 photos - Gauch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00F4DB6-EAB7-B7FD-EDFD-C90BF2198EB3}"/>
              </a:ext>
            </a:extLst>
          </p:cNvPr>
          <p:cNvSpPr/>
          <p:nvPr/>
        </p:nvSpPr>
        <p:spPr>
          <a:xfrm>
            <a:off x="5509442" y="1317157"/>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4" name="Espace réservé du texte 26">
            <a:extLst>
              <a:ext uri="{FF2B5EF4-FFF2-40B4-BE49-F238E27FC236}">
                <a16:creationId xmlns:a16="http://schemas.microsoft.com/office/drawing/2014/main" id="{7F4AFFAE-2EAE-A45A-854D-BA8A08BE67EC}"/>
              </a:ext>
            </a:extLst>
          </p:cNvPr>
          <p:cNvSpPr>
            <a:spLocks noGrp="1"/>
          </p:cNvSpPr>
          <p:nvPr>
            <p:ph type="body" sz="quarter" idx="16" hasCustomPrompt="1"/>
          </p:nvPr>
        </p:nvSpPr>
        <p:spPr>
          <a:xfrm>
            <a:off x="5518613" y="716801"/>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pic>
        <p:nvPicPr>
          <p:cNvPr id="5" name="Image 4">
            <a:extLst>
              <a:ext uri="{FF2B5EF4-FFF2-40B4-BE49-F238E27FC236}">
                <a16:creationId xmlns:a16="http://schemas.microsoft.com/office/drawing/2014/main" id="{69BE21C1-2B06-5DC5-A991-CAC6E448D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9" name="ZoneTexte 8">
            <a:extLst>
              <a:ext uri="{FF2B5EF4-FFF2-40B4-BE49-F238E27FC236}">
                <a16:creationId xmlns:a16="http://schemas.microsoft.com/office/drawing/2014/main" id="{0051BAA1-3D1A-65E2-884E-2758B116C0BA}"/>
              </a:ext>
            </a:extLst>
          </p:cNvPr>
          <p:cNvSpPr txBox="1"/>
          <p:nvPr/>
        </p:nvSpPr>
        <p:spPr>
          <a:xfrm>
            <a:off x="3951575" y="6357679"/>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10" name="Espace réservé du texte 28">
            <a:extLst>
              <a:ext uri="{FF2B5EF4-FFF2-40B4-BE49-F238E27FC236}">
                <a16:creationId xmlns:a16="http://schemas.microsoft.com/office/drawing/2014/main" id="{999F7A05-DCA0-7DCA-5B6C-85924E2A79D1}"/>
              </a:ext>
            </a:extLst>
          </p:cNvPr>
          <p:cNvSpPr>
            <a:spLocks noGrp="1"/>
          </p:cNvSpPr>
          <p:nvPr>
            <p:ph type="body" sz="quarter" idx="17" hasCustomPrompt="1"/>
          </p:nvPr>
        </p:nvSpPr>
        <p:spPr>
          <a:xfrm>
            <a:off x="5518633" y="2392062"/>
            <a:ext cx="6099546"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12" name="Espace réservé du texte 28">
            <a:extLst>
              <a:ext uri="{FF2B5EF4-FFF2-40B4-BE49-F238E27FC236}">
                <a16:creationId xmlns:a16="http://schemas.microsoft.com/office/drawing/2014/main" id="{414FA250-AE9B-4C81-FD44-E534D7C5D210}"/>
              </a:ext>
            </a:extLst>
          </p:cNvPr>
          <p:cNvSpPr>
            <a:spLocks noGrp="1"/>
          </p:cNvSpPr>
          <p:nvPr>
            <p:ph type="body" sz="quarter" idx="18" hasCustomPrompt="1"/>
          </p:nvPr>
        </p:nvSpPr>
        <p:spPr>
          <a:xfrm>
            <a:off x="5518613" y="2640273"/>
            <a:ext cx="6099567"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sp>
        <p:nvSpPr>
          <p:cNvPr id="13" name="Espace réservé du texte 48">
            <a:extLst>
              <a:ext uri="{FF2B5EF4-FFF2-40B4-BE49-F238E27FC236}">
                <a16:creationId xmlns:a16="http://schemas.microsoft.com/office/drawing/2014/main" id="{2C90E193-767E-AC04-BF61-2742B903EC00}"/>
              </a:ext>
            </a:extLst>
          </p:cNvPr>
          <p:cNvSpPr>
            <a:spLocks noGrp="1"/>
          </p:cNvSpPr>
          <p:nvPr>
            <p:ph type="body" sz="quarter" idx="29" hasCustomPrompt="1"/>
          </p:nvPr>
        </p:nvSpPr>
        <p:spPr>
          <a:xfrm>
            <a:off x="5518613" y="3231359"/>
            <a:ext cx="6099567"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14" name="Picture Placeholder 9">
            <a:extLst>
              <a:ext uri="{FF2B5EF4-FFF2-40B4-BE49-F238E27FC236}">
                <a16:creationId xmlns:a16="http://schemas.microsoft.com/office/drawing/2014/main" id="{23C9F55C-ED06-A08B-595D-AE7A14B39796}"/>
              </a:ext>
            </a:extLst>
          </p:cNvPr>
          <p:cNvSpPr>
            <a:spLocks noGrp="1"/>
          </p:cNvSpPr>
          <p:nvPr>
            <p:ph type="pic" sz="quarter" idx="11"/>
          </p:nvPr>
        </p:nvSpPr>
        <p:spPr>
          <a:xfrm>
            <a:off x="573820" y="753746"/>
            <a:ext cx="3879647" cy="3525013"/>
          </a:xfrm>
          <a:custGeom>
            <a:avLst/>
            <a:gdLst>
              <a:gd name="connsiteX0" fmla="*/ 279763 w 5819470"/>
              <a:gd name="connsiteY0" fmla="*/ 0 h 5287520"/>
              <a:gd name="connsiteX1" fmla="*/ 5539707 w 5819470"/>
              <a:gd name="connsiteY1" fmla="*/ 0 h 5287520"/>
              <a:gd name="connsiteX2" fmla="*/ 5819470 w 5819470"/>
              <a:gd name="connsiteY2" fmla="*/ 279763 h 5287520"/>
              <a:gd name="connsiteX3" fmla="*/ 5819470 w 5819470"/>
              <a:gd name="connsiteY3" fmla="*/ 5007757 h 5287520"/>
              <a:gd name="connsiteX4" fmla="*/ 5539707 w 5819470"/>
              <a:gd name="connsiteY4" fmla="*/ 5287520 h 5287520"/>
              <a:gd name="connsiteX5" fmla="*/ 279763 w 5819470"/>
              <a:gd name="connsiteY5" fmla="*/ 5287520 h 5287520"/>
              <a:gd name="connsiteX6" fmla="*/ 0 w 5819470"/>
              <a:gd name="connsiteY6" fmla="*/ 5007757 h 5287520"/>
              <a:gd name="connsiteX7" fmla="*/ 0 w 5819470"/>
              <a:gd name="connsiteY7" fmla="*/ 279763 h 5287520"/>
              <a:gd name="connsiteX8" fmla="*/ 279763 w 5819470"/>
              <a:gd name="connsiteY8" fmla="*/ 0 h 528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9470" h="5287520">
                <a:moveTo>
                  <a:pt x="279763" y="0"/>
                </a:moveTo>
                <a:lnTo>
                  <a:pt x="5539707" y="0"/>
                </a:lnTo>
                <a:cubicBezTo>
                  <a:pt x="5694216" y="0"/>
                  <a:pt x="5819470" y="125254"/>
                  <a:pt x="5819470" y="279763"/>
                </a:cubicBezTo>
                <a:lnTo>
                  <a:pt x="5819470" y="5007757"/>
                </a:lnTo>
                <a:cubicBezTo>
                  <a:pt x="5819470" y="5162266"/>
                  <a:pt x="5694216" y="5287520"/>
                  <a:pt x="5539707" y="5287520"/>
                </a:cubicBezTo>
                <a:lnTo>
                  <a:pt x="279763" y="5287520"/>
                </a:lnTo>
                <a:cubicBezTo>
                  <a:pt x="125254" y="5287520"/>
                  <a:pt x="0" y="5162266"/>
                  <a:pt x="0" y="5007757"/>
                </a:cubicBezTo>
                <a:lnTo>
                  <a:pt x="0" y="279763"/>
                </a:lnTo>
                <a:cubicBezTo>
                  <a:pt x="0" y="125254"/>
                  <a:pt x="125254" y="0"/>
                  <a:pt x="279763" y="0"/>
                </a:cubicBezTo>
                <a:close/>
              </a:path>
            </a:pathLst>
          </a:custGeom>
        </p:spPr>
        <p:txBody>
          <a:bodyPr wrap="square">
            <a:noAutofit/>
          </a:bodyPr>
          <a:lstStyle>
            <a:lvl1pPr>
              <a:defRPr sz="1600"/>
            </a:lvl1pPr>
          </a:lstStyle>
          <a:p>
            <a:r>
              <a:rPr lang="fr-FR"/>
              <a:t>Cliquez sur l'icône pour ajouter une image</a:t>
            </a:r>
            <a:endParaRPr lang="en-US"/>
          </a:p>
        </p:txBody>
      </p:sp>
      <p:sp>
        <p:nvSpPr>
          <p:cNvPr id="15" name="Picture Placeholder 12">
            <a:extLst>
              <a:ext uri="{FF2B5EF4-FFF2-40B4-BE49-F238E27FC236}">
                <a16:creationId xmlns:a16="http://schemas.microsoft.com/office/drawing/2014/main" id="{5188EEB4-E157-131F-9809-6C5CB2A43BFF}"/>
              </a:ext>
            </a:extLst>
          </p:cNvPr>
          <p:cNvSpPr>
            <a:spLocks noGrp="1"/>
          </p:cNvSpPr>
          <p:nvPr>
            <p:ph type="pic" sz="quarter" idx="12"/>
          </p:nvPr>
        </p:nvSpPr>
        <p:spPr>
          <a:xfrm>
            <a:off x="573820" y="4441483"/>
            <a:ext cx="1869768" cy="1758033"/>
          </a:xfrm>
          <a:custGeom>
            <a:avLst/>
            <a:gdLst>
              <a:gd name="connsiteX0" fmla="*/ 139526 w 2804652"/>
              <a:gd name="connsiteY0" fmla="*/ 0 h 2637050"/>
              <a:gd name="connsiteX1" fmla="*/ 2665126 w 2804652"/>
              <a:gd name="connsiteY1" fmla="*/ 0 h 2637050"/>
              <a:gd name="connsiteX2" fmla="*/ 2804652 w 2804652"/>
              <a:gd name="connsiteY2" fmla="*/ 139526 h 2637050"/>
              <a:gd name="connsiteX3" fmla="*/ 2804652 w 2804652"/>
              <a:gd name="connsiteY3" fmla="*/ 2497524 h 2637050"/>
              <a:gd name="connsiteX4" fmla="*/ 2665126 w 2804652"/>
              <a:gd name="connsiteY4" fmla="*/ 2637050 h 2637050"/>
              <a:gd name="connsiteX5" fmla="*/ 139526 w 2804652"/>
              <a:gd name="connsiteY5" fmla="*/ 2637050 h 2637050"/>
              <a:gd name="connsiteX6" fmla="*/ 0 w 2804652"/>
              <a:gd name="connsiteY6" fmla="*/ 2497524 h 2637050"/>
              <a:gd name="connsiteX7" fmla="*/ 0 w 2804652"/>
              <a:gd name="connsiteY7" fmla="*/ 139526 h 2637050"/>
              <a:gd name="connsiteX8" fmla="*/ 139526 w 2804652"/>
              <a:gd name="connsiteY8" fmla="*/ 0 h 263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652" h="2637050">
                <a:moveTo>
                  <a:pt x="139526" y="0"/>
                </a:moveTo>
                <a:lnTo>
                  <a:pt x="2665126" y="0"/>
                </a:lnTo>
                <a:cubicBezTo>
                  <a:pt x="2742184" y="0"/>
                  <a:pt x="2804652" y="62468"/>
                  <a:pt x="2804652" y="139526"/>
                </a:cubicBezTo>
                <a:lnTo>
                  <a:pt x="2804652" y="2497524"/>
                </a:lnTo>
                <a:cubicBezTo>
                  <a:pt x="2804652" y="2574582"/>
                  <a:pt x="2742184" y="2637050"/>
                  <a:pt x="2665126" y="2637050"/>
                </a:cubicBezTo>
                <a:lnTo>
                  <a:pt x="139526" y="2637050"/>
                </a:lnTo>
                <a:cubicBezTo>
                  <a:pt x="62468" y="2637050"/>
                  <a:pt x="0" y="2574582"/>
                  <a:pt x="0" y="2497524"/>
                </a:cubicBezTo>
                <a:lnTo>
                  <a:pt x="0" y="139526"/>
                </a:lnTo>
                <a:cubicBezTo>
                  <a:pt x="0" y="62468"/>
                  <a:pt x="62468" y="0"/>
                  <a:pt x="139526" y="0"/>
                </a:cubicBezTo>
                <a:close/>
              </a:path>
            </a:pathLst>
          </a:custGeom>
        </p:spPr>
        <p:txBody>
          <a:bodyPr wrap="square">
            <a:noAutofit/>
          </a:bodyPr>
          <a:lstStyle>
            <a:lvl1pPr>
              <a:defRPr sz="1600"/>
            </a:lvl1pPr>
          </a:lstStyle>
          <a:p>
            <a:r>
              <a:rPr lang="fr-FR"/>
              <a:t>Cliquez sur l'icône pour ajouter une image</a:t>
            </a:r>
            <a:endParaRPr lang="en-US"/>
          </a:p>
        </p:txBody>
      </p:sp>
      <p:sp>
        <p:nvSpPr>
          <p:cNvPr id="16" name="Picture Placeholder 16">
            <a:extLst>
              <a:ext uri="{FF2B5EF4-FFF2-40B4-BE49-F238E27FC236}">
                <a16:creationId xmlns:a16="http://schemas.microsoft.com/office/drawing/2014/main" id="{0D92A0D5-972F-E7E7-4D21-EFB1F9A2251B}"/>
              </a:ext>
            </a:extLst>
          </p:cNvPr>
          <p:cNvSpPr>
            <a:spLocks noGrp="1"/>
          </p:cNvSpPr>
          <p:nvPr>
            <p:ph type="pic" sz="quarter" idx="13"/>
          </p:nvPr>
        </p:nvSpPr>
        <p:spPr>
          <a:xfrm>
            <a:off x="2586567" y="4440757"/>
            <a:ext cx="1866900" cy="1758761"/>
          </a:xfrm>
          <a:custGeom>
            <a:avLst/>
            <a:gdLst>
              <a:gd name="connsiteX0" fmla="*/ 139637 w 2800350"/>
              <a:gd name="connsiteY0" fmla="*/ 1 h 2638141"/>
              <a:gd name="connsiteX1" fmla="*/ 2660618 w 2800350"/>
              <a:gd name="connsiteY1" fmla="*/ 1 h 2638141"/>
              <a:gd name="connsiteX2" fmla="*/ 2800350 w 2800350"/>
              <a:gd name="connsiteY2" fmla="*/ 139542 h 2638141"/>
              <a:gd name="connsiteX3" fmla="*/ 2800350 w 2800350"/>
              <a:gd name="connsiteY3" fmla="*/ 139638 h 2638141"/>
              <a:gd name="connsiteX4" fmla="*/ 2800350 w 2800350"/>
              <a:gd name="connsiteY4" fmla="*/ 1752220 h 2638141"/>
              <a:gd name="connsiteX5" fmla="*/ 2607182 w 2800350"/>
              <a:gd name="connsiteY5" fmla="*/ 2041494 h 2638141"/>
              <a:gd name="connsiteX6" fmla="*/ 2109311 w 2800350"/>
              <a:gd name="connsiteY6" fmla="*/ 2480311 h 2638141"/>
              <a:gd name="connsiteX7" fmla="*/ 1837182 w 2800350"/>
              <a:gd name="connsiteY7" fmla="*/ 2638141 h 2638141"/>
              <a:gd name="connsiteX8" fmla="*/ 139637 w 2800350"/>
              <a:gd name="connsiteY8" fmla="*/ 2638141 h 2638141"/>
              <a:gd name="connsiteX9" fmla="*/ 0 w 2800350"/>
              <a:gd name="connsiteY9" fmla="*/ 2498694 h 2638141"/>
              <a:gd name="connsiteX10" fmla="*/ 0 w 2800350"/>
              <a:gd name="connsiteY10" fmla="*/ 139638 h 2638141"/>
              <a:gd name="connsiteX11" fmla="*/ 139637 w 2800350"/>
              <a:gd name="connsiteY11" fmla="*/ 1 h 26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350" h="2638141">
                <a:moveTo>
                  <a:pt x="139637" y="1"/>
                </a:moveTo>
                <a:lnTo>
                  <a:pt x="2660618" y="1"/>
                </a:lnTo>
                <a:cubicBezTo>
                  <a:pt x="2737738" y="-52"/>
                  <a:pt x="2800298" y="62423"/>
                  <a:pt x="2800350" y="139542"/>
                </a:cubicBezTo>
                <a:cubicBezTo>
                  <a:pt x="2800350" y="139574"/>
                  <a:pt x="2800350" y="139606"/>
                  <a:pt x="2800350" y="139638"/>
                </a:cubicBezTo>
                <a:lnTo>
                  <a:pt x="2800350" y="1752220"/>
                </a:lnTo>
                <a:cubicBezTo>
                  <a:pt x="2800044" y="1878732"/>
                  <a:pt x="2723920" y="1992730"/>
                  <a:pt x="2607182" y="2041494"/>
                </a:cubicBezTo>
                <a:cubicBezTo>
                  <a:pt x="2397732" y="2129430"/>
                  <a:pt x="2222856" y="2283562"/>
                  <a:pt x="2109311" y="2480311"/>
                </a:cubicBezTo>
                <a:cubicBezTo>
                  <a:pt x="2053347" y="2577794"/>
                  <a:pt x="1949587" y="2637973"/>
                  <a:pt x="1837182" y="2638141"/>
                </a:cubicBezTo>
                <a:lnTo>
                  <a:pt x="139637" y="2638141"/>
                </a:lnTo>
                <a:cubicBezTo>
                  <a:pt x="62592" y="2638141"/>
                  <a:pt x="105" y="2575739"/>
                  <a:pt x="0" y="2498694"/>
                </a:cubicBezTo>
                <a:lnTo>
                  <a:pt x="0" y="139638"/>
                </a:lnTo>
                <a:cubicBezTo>
                  <a:pt x="0" y="62518"/>
                  <a:pt x="62517" y="1"/>
                  <a:pt x="139637" y="1"/>
                </a:cubicBezTo>
                <a:close/>
              </a:path>
            </a:pathLst>
          </a:custGeom>
        </p:spPr>
        <p:txBody>
          <a:bodyPr wrap="square">
            <a:noAutofit/>
          </a:bodyPr>
          <a:lstStyle>
            <a:lvl1pPr>
              <a:defRPr sz="1600"/>
            </a:lvl1pPr>
          </a:lstStyle>
          <a:p>
            <a:r>
              <a:rPr lang="fr-FR"/>
              <a:t>Cliquez sur l'icône pour ajouter une image</a:t>
            </a:r>
            <a:endParaRPr lang="en-US"/>
          </a:p>
        </p:txBody>
      </p:sp>
      <p:sp>
        <p:nvSpPr>
          <p:cNvPr id="6" name="Espace réservé du numéro de diapositive 57">
            <a:extLst>
              <a:ext uri="{FF2B5EF4-FFF2-40B4-BE49-F238E27FC236}">
                <a16:creationId xmlns:a16="http://schemas.microsoft.com/office/drawing/2014/main" id="{01EA84B0-5672-F793-F68A-C2C7D1604AA3}"/>
              </a:ext>
            </a:extLst>
          </p:cNvPr>
          <p:cNvSpPr>
            <a:spLocks noGrp="1"/>
          </p:cNvSpPr>
          <p:nvPr>
            <p:ph type="sldNum" sz="quarter" idx="32"/>
          </p:nvPr>
        </p:nvSpPr>
        <p:spPr>
          <a:xfrm>
            <a:off x="8610600" y="6356351"/>
            <a:ext cx="2743200" cy="365125"/>
          </a:xfrm>
        </p:spPr>
        <p:txBody>
          <a:bodyPr/>
          <a:lstStyle/>
          <a:p>
            <a:fld id="{57B54727-D1D1-4981-8CAE-F8B9B1E2A7A4}" type="slidenum">
              <a:rPr lang="fr-FR" smtClean="0"/>
              <a:t>‹N°›</a:t>
            </a:fld>
            <a:endParaRPr lang="fr-FR"/>
          </a:p>
        </p:txBody>
      </p:sp>
    </p:spTree>
    <p:extLst>
      <p:ext uri="{BB962C8B-B14F-4D97-AF65-F5344CB8AC3E}">
        <p14:creationId xmlns:p14="http://schemas.microsoft.com/office/powerpoint/2010/main" val="364593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e - 1 colonne - 1 grande photo - Gauch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00F4DB6-EAB7-B7FD-EDFD-C90BF2198EB3}"/>
              </a:ext>
            </a:extLst>
          </p:cNvPr>
          <p:cNvSpPr/>
          <p:nvPr/>
        </p:nvSpPr>
        <p:spPr>
          <a:xfrm>
            <a:off x="5509442" y="1317157"/>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4" name="Espace réservé du texte 26">
            <a:extLst>
              <a:ext uri="{FF2B5EF4-FFF2-40B4-BE49-F238E27FC236}">
                <a16:creationId xmlns:a16="http://schemas.microsoft.com/office/drawing/2014/main" id="{7F4AFFAE-2EAE-A45A-854D-BA8A08BE67EC}"/>
              </a:ext>
            </a:extLst>
          </p:cNvPr>
          <p:cNvSpPr>
            <a:spLocks noGrp="1"/>
          </p:cNvSpPr>
          <p:nvPr>
            <p:ph type="body" sz="quarter" idx="16" hasCustomPrompt="1"/>
          </p:nvPr>
        </p:nvSpPr>
        <p:spPr>
          <a:xfrm>
            <a:off x="5518613" y="716801"/>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pic>
        <p:nvPicPr>
          <p:cNvPr id="5" name="Image 4">
            <a:extLst>
              <a:ext uri="{FF2B5EF4-FFF2-40B4-BE49-F238E27FC236}">
                <a16:creationId xmlns:a16="http://schemas.microsoft.com/office/drawing/2014/main" id="{69BE21C1-2B06-5DC5-A991-CAC6E448D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9" name="ZoneTexte 8">
            <a:extLst>
              <a:ext uri="{FF2B5EF4-FFF2-40B4-BE49-F238E27FC236}">
                <a16:creationId xmlns:a16="http://schemas.microsoft.com/office/drawing/2014/main" id="{0051BAA1-3D1A-65E2-884E-2758B116C0BA}"/>
              </a:ext>
            </a:extLst>
          </p:cNvPr>
          <p:cNvSpPr txBox="1"/>
          <p:nvPr/>
        </p:nvSpPr>
        <p:spPr>
          <a:xfrm>
            <a:off x="5403839" y="6382310"/>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6" name="Picture Placeholder 5">
            <a:extLst>
              <a:ext uri="{FF2B5EF4-FFF2-40B4-BE49-F238E27FC236}">
                <a16:creationId xmlns:a16="http://schemas.microsoft.com/office/drawing/2014/main" id="{2A342F58-0456-5CDA-23A9-6A462894D399}"/>
              </a:ext>
            </a:extLst>
          </p:cNvPr>
          <p:cNvSpPr>
            <a:spLocks noGrp="1"/>
          </p:cNvSpPr>
          <p:nvPr>
            <p:ph type="pic" sz="quarter" idx="10"/>
          </p:nvPr>
        </p:nvSpPr>
        <p:spPr>
          <a:xfrm>
            <a:off x="190369" y="197929"/>
            <a:ext cx="4673602" cy="6464301"/>
          </a:xfrm>
          <a:custGeom>
            <a:avLst/>
            <a:gdLst>
              <a:gd name="connsiteX0" fmla="*/ 2593946 w 7010403"/>
              <a:gd name="connsiteY0" fmla="*/ 1 h 9696451"/>
              <a:gd name="connsiteX1" fmla="*/ 6471764 w 7010403"/>
              <a:gd name="connsiteY1" fmla="*/ 1 h 9696451"/>
              <a:gd name="connsiteX2" fmla="*/ 7010403 w 7010403"/>
              <a:gd name="connsiteY2" fmla="*/ 538640 h 9696451"/>
              <a:gd name="connsiteX3" fmla="*/ 7010403 w 7010403"/>
              <a:gd name="connsiteY3" fmla="*/ 9157812 h 9696451"/>
              <a:gd name="connsiteX4" fmla="*/ 6471764 w 7010403"/>
              <a:gd name="connsiteY4" fmla="*/ 9696451 h 9696451"/>
              <a:gd name="connsiteX5" fmla="*/ 538641 w 7010403"/>
              <a:gd name="connsiteY5" fmla="*/ 9696451 h 9696451"/>
              <a:gd name="connsiteX6" fmla="*/ 2 w 7010403"/>
              <a:gd name="connsiteY6" fmla="*/ 9157812 h 9696451"/>
              <a:gd name="connsiteX7" fmla="*/ 2 w 7010403"/>
              <a:gd name="connsiteY7" fmla="*/ 1222345 h 9696451"/>
              <a:gd name="connsiteX8" fmla="*/ 286837 w 7010403"/>
              <a:gd name="connsiteY8" fmla="*/ 933682 h 9696451"/>
              <a:gd name="connsiteX9" fmla="*/ 293468 w 7010403"/>
              <a:gd name="connsiteY9" fmla="*/ 933737 h 9696451"/>
              <a:gd name="connsiteX10" fmla="*/ 309565 w 7010403"/>
              <a:gd name="connsiteY10" fmla="*/ 933737 h 9696451"/>
              <a:gd name="connsiteX11" fmla="*/ 1671640 w 7010403"/>
              <a:gd name="connsiteY11" fmla="*/ 933737 h 9696451"/>
              <a:gd name="connsiteX12" fmla="*/ 2304957 w 7010403"/>
              <a:gd name="connsiteY12" fmla="*/ 305087 h 9696451"/>
              <a:gd name="connsiteX13" fmla="*/ 2304957 w 7010403"/>
              <a:gd name="connsiteY13" fmla="*/ 295562 h 9696451"/>
              <a:gd name="connsiteX14" fmla="*/ 2586720 w 7010403"/>
              <a:gd name="connsiteY14" fmla="*/ 82 h 9696451"/>
              <a:gd name="connsiteX15" fmla="*/ 2593946 w 7010403"/>
              <a:gd name="connsiteY15" fmla="*/ 1 h 96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10403" h="9696451">
                <a:moveTo>
                  <a:pt x="2593946" y="1"/>
                </a:moveTo>
                <a:lnTo>
                  <a:pt x="6471764" y="1"/>
                </a:lnTo>
                <a:cubicBezTo>
                  <a:pt x="6769246" y="1"/>
                  <a:pt x="7010403" y="241158"/>
                  <a:pt x="7010403" y="538640"/>
                </a:cubicBezTo>
                <a:lnTo>
                  <a:pt x="7010403" y="9157812"/>
                </a:lnTo>
                <a:cubicBezTo>
                  <a:pt x="7010403" y="9455294"/>
                  <a:pt x="6769246" y="9696451"/>
                  <a:pt x="6471764" y="9696451"/>
                </a:cubicBezTo>
                <a:lnTo>
                  <a:pt x="538641" y="9696451"/>
                </a:lnTo>
                <a:cubicBezTo>
                  <a:pt x="241159" y="9696451"/>
                  <a:pt x="2" y="9455294"/>
                  <a:pt x="2" y="9157812"/>
                </a:cubicBezTo>
                <a:lnTo>
                  <a:pt x="2" y="1222345"/>
                </a:lnTo>
                <a:cubicBezTo>
                  <a:pt x="-502" y="1063425"/>
                  <a:pt x="127918" y="934187"/>
                  <a:pt x="286837" y="933682"/>
                </a:cubicBezTo>
                <a:cubicBezTo>
                  <a:pt x="289048" y="933675"/>
                  <a:pt x="291258" y="933693"/>
                  <a:pt x="293468" y="933737"/>
                </a:cubicBezTo>
                <a:lnTo>
                  <a:pt x="309565" y="933737"/>
                </a:lnTo>
                <a:lnTo>
                  <a:pt x="1671640" y="933737"/>
                </a:lnTo>
                <a:cubicBezTo>
                  <a:pt x="2017398" y="933737"/>
                  <a:pt x="2307624" y="650845"/>
                  <a:pt x="2304957" y="305087"/>
                </a:cubicBezTo>
                <a:cubicBezTo>
                  <a:pt x="2304957" y="301944"/>
                  <a:pt x="2304957" y="298896"/>
                  <a:pt x="2304957" y="295562"/>
                </a:cubicBezTo>
                <a:cubicBezTo>
                  <a:pt x="2301170" y="136161"/>
                  <a:pt x="2427319" y="3870"/>
                  <a:pt x="2586720" y="82"/>
                </a:cubicBezTo>
                <a:cubicBezTo>
                  <a:pt x="2589128" y="25"/>
                  <a:pt x="2591537" y="-2"/>
                  <a:pt x="2593946" y="1"/>
                </a:cubicBezTo>
                <a:close/>
              </a:path>
            </a:pathLst>
          </a:custGeom>
        </p:spPr>
        <p:txBody>
          <a:bodyPr wrap="square">
            <a:noAutofit/>
          </a:bodyPr>
          <a:lstStyle>
            <a:lvl1pPr>
              <a:defRPr sz="1600"/>
            </a:lvl1pPr>
          </a:lstStyle>
          <a:p>
            <a:r>
              <a:rPr lang="fr-FR"/>
              <a:t>Cliquez sur l'icône pour ajouter une image</a:t>
            </a:r>
            <a:endParaRPr lang="en-US" dirty="0"/>
          </a:p>
        </p:txBody>
      </p:sp>
      <p:sp>
        <p:nvSpPr>
          <p:cNvPr id="10" name="Espace réservé du texte 28">
            <a:extLst>
              <a:ext uri="{FF2B5EF4-FFF2-40B4-BE49-F238E27FC236}">
                <a16:creationId xmlns:a16="http://schemas.microsoft.com/office/drawing/2014/main" id="{999F7A05-DCA0-7DCA-5B6C-85924E2A79D1}"/>
              </a:ext>
            </a:extLst>
          </p:cNvPr>
          <p:cNvSpPr>
            <a:spLocks noGrp="1"/>
          </p:cNvSpPr>
          <p:nvPr>
            <p:ph type="body" sz="quarter" idx="17" hasCustomPrompt="1"/>
          </p:nvPr>
        </p:nvSpPr>
        <p:spPr>
          <a:xfrm>
            <a:off x="5518633" y="2392062"/>
            <a:ext cx="5835167"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12" name="Espace réservé du texte 28">
            <a:extLst>
              <a:ext uri="{FF2B5EF4-FFF2-40B4-BE49-F238E27FC236}">
                <a16:creationId xmlns:a16="http://schemas.microsoft.com/office/drawing/2014/main" id="{414FA250-AE9B-4C81-FD44-E534D7C5D210}"/>
              </a:ext>
            </a:extLst>
          </p:cNvPr>
          <p:cNvSpPr>
            <a:spLocks noGrp="1"/>
          </p:cNvSpPr>
          <p:nvPr>
            <p:ph type="body" sz="quarter" idx="18" hasCustomPrompt="1"/>
          </p:nvPr>
        </p:nvSpPr>
        <p:spPr>
          <a:xfrm>
            <a:off x="5509441" y="2650844"/>
            <a:ext cx="5844359"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sp>
        <p:nvSpPr>
          <p:cNvPr id="13" name="Espace réservé du texte 48">
            <a:extLst>
              <a:ext uri="{FF2B5EF4-FFF2-40B4-BE49-F238E27FC236}">
                <a16:creationId xmlns:a16="http://schemas.microsoft.com/office/drawing/2014/main" id="{2C90E193-767E-AC04-BF61-2742B903EC00}"/>
              </a:ext>
            </a:extLst>
          </p:cNvPr>
          <p:cNvSpPr>
            <a:spLocks noGrp="1"/>
          </p:cNvSpPr>
          <p:nvPr>
            <p:ph type="body" sz="quarter" idx="29" hasCustomPrompt="1"/>
          </p:nvPr>
        </p:nvSpPr>
        <p:spPr>
          <a:xfrm>
            <a:off x="5518613" y="3231359"/>
            <a:ext cx="5835187"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7" name="Espace réservé du numéro de diapositive 57">
            <a:extLst>
              <a:ext uri="{FF2B5EF4-FFF2-40B4-BE49-F238E27FC236}">
                <a16:creationId xmlns:a16="http://schemas.microsoft.com/office/drawing/2014/main" id="{4B22A883-7908-99FD-9A42-E0CCB5097EA8}"/>
              </a:ext>
            </a:extLst>
          </p:cNvPr>
          <p:cNvSpPr>
            <a:spLocks noGrp="1"/>
          </p:cNvSpPr>
          <p:nvPr>
            <p:ph type="sldNum" sz="quarter" idx="32"/>
          </p:nvPr>
        </p:nvSpPr>
        <p:spPr>
          <a:xfrm>
            <a:off x="8610600" y="6356351"/>
            <a:ext cx="2743200" cy="365125"/>
          </a:xfrm>
        </p:spPr>
        <p:txBody>
          <a:bodyPr/>
          <a:lstStyle/>
          <a:p>
            <a:fld id="{57B54727-D1D1-4981-8CAE-F8B9B1E2A7A4}" type="slidenum">
              <a:rPr lang="fr-FR" smtClean="0"/>
              <a:t>‹N°›</a:t>
            </a:fld>
            <a:endParaRPr lang="fr-FR"/>
          </a:p>
        </p:txBody>
      </p:sp>
    </p:spTree>
    <p:extLst>
      <p:ext uri="{BB962C8B-B14F-4D97-AF65-F5344CB8AC3E}">
        <p14:creationId xmlns:p14="http://schemas.microsoft.com/office/powerpoint/2010/main" val="1184157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e - 3 colonnes - 1 grande photo - Cadre bleu">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23C9F55C-ED06-A08B-595D-AE7A14B39796}"/>
              </a:ext>
            </a:extLst>
          </p:cNvPr>
          <p:cNvSpPr>
            <a:spLocks noGrp="1"/>
          </p:cNvSpPr>
          <p:nvPr>
            <p:ph type="pic" sz="quarter" idx="11"/>
          </p:nvPr>
        </p:nvSpPr>
        <p:spPr>
          <a:xfrm>
            <a:off x="6422356" y="677652"/>
            <a:ext cx="5380285" cy="5489511"/>
          </a:xfrm>
          <a:custGeom>
            <a:avLst/>
            <a:gdLst>
              <a:gd name="connsiteX0" fmla="*/ 279763 w 5819470"/>
              <a:gd name="connsiteY0" fmla="*/ 0 h 5287520"/>
              <a:gd name="connsiteX1" fmla="*/ 5539707 w 5819470"/>
              <a:gd name="connsiteY1" fmla="*/ 0 h 5287520"/>
              <a:gd name="connsiteX2" fmla="*/ 5819470 w 5819470"/>
              <a:gd name="connsiteY2" fmla="*/ 279763 h 5287520"/>
              <a:gd name="connsiteX3" fmla="*/ 5819470 w 5819470"/>
              <a:gd name="connsiteY3" fmla="*/ 5007757 h 5287520"/>
              <a:gd name="connsiteX4" fmla="*/ 5539707 w 5819470"/>
              <a:gd name="connsiteY4" fmla="*/ 5287520 h 5287520"/>
              <a:gd name="connsiteX5" fmla="*/ 279763 w 5819470"/>
              <a:gd name="connsiteY5" fmla="*/ 5287520 h 5287520"/>
              <a:gd name="connsiteX6" fmla="*/ 0 w 5819470"/>
              <a:gd name="connsiteY6" fmla="*/ 5007757 h 5287520"/>
              <a:gd name="connsiteX7" fmla="*/ 0 w 5819470"/>
              <a:gd name="connsiteY7" fmla="*/ 279763 h 5287520"/>
              <a:gd name="connsiteX8" fmla="*/ 279763 w 5819470"/>
              <a:gd name="connsiteY8" fmla="*/ 0 h 528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9470" h="5287520">
                <a:moveTo>
                  <a:pt x="279763" y="0"/>
                </a:moveTo>
                <a:lnTo>
                  <a:pt x="5539707" y="0"/>
                </a:lnTo>
                <a:cubicBezTo>
                  <a:pt x="5694216" y="0"/>
                  <a:pt x="5819470" y="125254"/>
                  <a:pt x="5819470" y="279763"/>
                </a:cubicBezTo>
                <a:lnTo>
                  <a:pt x="5819470" y="5007757"/>
                </a:lnTo>
                <a:cubicBezTo>
                  <a:pt x="5819470" y="5162266"/>
                  <a:pt x="5694216" y="5287520"/>
                  <a:pt x="5539707" y="5287520"/>
                </a:cubicBezTo>
                <a:lnTo>
                  <a:pt x="279763" y="5287520"/>
                </a:lnTo>
                <a:cubicBezTo>
                  <a:pt x="125254" y="5287520"/>
                  <a:pt x="0" y="5162266"/>
                  <a:pt x="0" y="5007757"/>
                </a:cubicBezTo>
                <a:lnTo>
                  <a:pt x="0" y="279763"/>
                </a:lnTo>
                <a:cubicBezTo>
                  <a:pt x="0" y="125254"/>
                  <a:pt x="125254" y="0"/>
                  <a:pt x="279763" y="0"/>
                </a:cubicBezTo>
                <a:close/>
              </a:path>
            </a:pathLst>
          </a:custGeom>
        </p:spPr>
        <p:txBody>
          <a:bodyPr wrap="square">
            <a:noAutofit/>
          </a:bodyPr>
          <a:lstStyle>
            <a:lvl1pPr>
              <a:defRPr sz="1600"/>
            </a:lvl1pPr>
          </a:lstStyle>
          <a:p>
            <a:r>
              <a:rPr lang="fr-FR"/>
              <a:t>Cliquez sur l'icône pour ajouter une image</a:t>
            </a:r>
            <a:endParaRPr lang="en-US" dirty="0"/>
          </a:p>
        </p:txBody>
      </p:sp>
      <p:sp>
        <p:nvSpPr>
          <p:cNvPr id="3" name="Rectangle : coins arrondis 2">
            <a:extLst>
              <a:ext uri="{FF2B5EF4-FFF2-40B4-BE49-F238E27FC236}">
                <a16:creationId xmlns:a16="http://schemas.microsoft.com/office/drawing/2014/main" id="{300F4DB6-EAB7-B7FD-EDFD-C90BF2198EB3}"/>
              </a:ext>
            </a:extLst>
          </p:cNvPr>
          <p:cNvSpPr/>
          <p:nvPr/>
        </p:nvSpPr>
        <p:spPr>
          <a:xfrm>
            <a:off x="581271" y="1153784"/>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4" name="Espace réservé du texte 26">
            <a:extLst>
              <a:ext uri="{FF2B5EF4-FFF2-40B4-BE49-F238E27FC236}">
                <a16:creationId xmlns:a16="http://schemas.microsoft.com/office/drawing/2014/main" id="{7F4AFFAE-2EAE-A45A-854D-BA8A08BE67EC}"/>
              </a:ext>
            </a:extLst>
          </p:cNvPr>
          <p:cNvSpPr>
            <a:spLocks noGrp="1"/>
          </p:cNvSpPr>
          <p:nvPr>
            <p:ph type="body" sz="quarter" idx="16" hasCustomPrompt="1"/>
          </p:nvPr>
        </p:nvSpPr>
        <p:spPr>
          <a:xfrm>
            <a:off x="590441" y="544184"/>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pic>
        <p:nvPicPr>
          <p:cNvPr id="5" name="Image 4">
            <a:extLst>
              <a:ext uri="{FF2B5EF4-FFF2-40B4-BE49-F238E27FC236}">
                <a16:creationId xmlns:a16="http://schemas.microsoft.com/office/drawing/2014/main" id="{69BE21C1-2B06-5DC5-A991-CAC6E448D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9" name="ZoneTexte 8">
            <a:extLst>
              <a:ext uri="{FF2B5EF4-FFF2-40B4-BE49-F238E27FC236}">
                <a16:creationId xmlns:a16="http://schemas.microsoft.com/office/drawing/2014/main" id="{0051BAA1-3D1A-65E2-884E-2758B116C0BA}"/>
              </a:ext>
            </a:extLst>
          </p:cNvPr>
          <p:cNvSpPr txBox="1"/>
          <p:nvPr/>
        </p:nvSpPr>
        <p:spPr>
          <a:xfrm>
            <a:off x="3951575" y="6357679"/>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6" name="Rectangle: Rounded Corners 1">
            <a:extLst>
              <a:ext uri="{FF2B5EF4-FFF2-40B4-BE49-F238E27FC236}">
                <a16:creationId xmlns:a16="http://schemas.microsoft.com/office/drawing/2014/main" id="{BCD2477A-D04F-7B3A-5F63-0656D9902345}"/>
              </a:ext>
            </a:extLst>
          </p:cNvPr>
          <p:cNvSpPr/>
          <p:nvPr/>
        </p:nvSpPr>
        <p:spPr>
          <a:xfrm>
            <a:off x="581271" y="3529116"/>
            <a:ext cx="9996417" cy="2651232"/>
          </a:xfrm>
          <a:prstGeom prst="roundRect">
            <a:avLst>
              <a:gd name="adj" fmla="val 8406"/>
            </a:avLst>
          </a:prstGeom>
          <a:blipFill dpi="0" rotWithShape="1">
            <a:blip r:embed="rId3" cstate="email">
              <a:extLst>
                <a:ext uri="{28A0092B-C50C-407E-A947-70E740481C1C}">
                  <a14:useLocalDpi xmlns:a14="http://schemas.microsoft.com/office/drawing/2010/main"/>
                </a:ext>
              </a:extLst>
            </a:blip>
            <a:srcRect/>
            <a:stretch>
              <a:fillRect/>
            </a:stretch>
          </a:blipFill>
          <a:ln w="19050" cap="rnd">
            <a:gradFill>
              <a:gsLst>
                <a:gs pos="0">
                  <a:srgbClr val="9FFFFF"/>
                </a:gs>
                <a:gs pos="33000">
                  <a:schemeClr val="accent3"/>
                </a:gs>
              </a:gsLst>
              <a:lin ang="3000000" scaled="0"/>
            </a:gradFill>
            <a:round/>
          </a:ln>
          <a:effectLst>
            <a:outerShdw blurRad="711200" dist="127000" dir="5400000" sx="97000" sy="97000" algn="t" rotWithShape="0">
              <a:srgbClr val="9FFFF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solidFill>
                <a:schemeClr val="bg1">
                  <a:lumMod val="85000"/>
                </a:schemeClr>
              </a:solidFill>
            </a:endParaRPr>
          </a:p>
        </p:txBody>
      </p:sp>
      <p:sp>
        <p:nvSpPr>
          <p:cNvPr id="12" name="Espace réservé du texte 28">
            <a:extLst>
              <a:ext uri="{FF2B5EF4-FFF2-40B4-BE49-F238E27FC236}">
                <a16:creationId xmlns:a16="http://schemas.microsoft.com/office/drawing/2014/main" id="{414FA250-AE9B-4C81-FD44-E534D7C5D210}"/>
              </a:ext>
            </a:extLst>
          </p:cNvPr>
          <p:cNvSpPr>
            <a:spLocks noGrp="1"/>
          </p:cNvSpPr>
          <p:nvPr>
            <p:ph type="body" sz="quarter" idx="18" hasCustomPrompt="1"/>
          </p:nvPr>
        </p:nvSpPr>
        <p:spPr>
          <a:xfrm>
            <a:off x="891823" y="3758336"/>
            <a:ext cx="3445892" cy="321733"/>
          </a:xfrm>
        </p:spPr>
        <p:txBody>
          <a:bodyPr>
            <a:noAutofit/>
          </a:bodyPr>
          <a:lstStyle>
            <a:lvl1pPr marL="0" indent="0">
              <a:buNone/>
              <a:defRPr sz="3000" b="1" i="0">
                <a:solidFill>
                  <a:srgbClr val="FFFFFF"/>
                </a:solidFill>
                <a:latin typeface="FUTURA MEDIUM" panose="020B0602020204020303" pitchFamily="34" charset="-79"/>
                <a:cs typeface="FUTURA MEDIUM" panose="020B0602020204020303" pitchFamily="34" charset="-79"/>
              </a:defRPr>
            </a:lvl1pPr>
          </a:lstStyle>
          <a:p>
            <a:pPr lvl="0"/>
            <a:r>
              <a:rPr lang="fr-FR" dirty="0"/>
              <a:t>SOUS TITRE</a:t>
            </a:r>
          </a:p>
        </p:txBody>
      </p:sp>
      <p:sp>
        <p:nvSpPr>
          <p:cNvPr id="13" name="Espace réservé du texte 48">
            <a:extLst>
              <a:ext uri="{FF2B5EF4-FFF2-40B4-BE49-F238E27FC236}">
                <a16:creationId xmlns:a16="http://schemas.microsoft.com/office/drawing/2014/main" id="{2C90E193-767E-AC04-BF61-2742B903EC00}"/>
              </a:ext>
            </a:extLst>
          </p:cNvPr>
          <p:cNvSpPr>
            <a:spLocks noGrp="1"/>
          </p:cNvSpPr>
          <p:nvPr>
            <p:ph type="body" sz="quarter" idx="29" hasCustomPrompt="1"/>
          </p:nvPr>
        </p:nvSpPr>
        <p:spPr>
          <a:xfrm>
            <a:off x="891823" y="4257401"/>
            <a:ext cx="4378325" cy="1800707"/>
          </a:xfrm>
        </p:spPr>
        <p:txBody>
          <a:bodyPr>
            <a:normAutofit/>
          </a:bodyPr>
          <a:lstStyle>
            <a:lvl1pPr marL="0" indent="0">
              <a:buNone/>
              <a:defRPr sz="1200">
                <a:solidFill>
                  <a:srgbClr val="FFFFFF"/>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18" name="Espace réservé du texte 28">
            <a:extLst>
              <a:ext uri="{FF2B5EF4-FFF2-40B4-BE49-F238E27FC236}">
                <a16:creationId xmlns:a16="http://schemas.microsoft.com/office/drawing/2014/main" id="{0621E7B5-3032-4F8C-1417-9EAD16A3AAFC}"/>
              </a:ext>
            </a:extLst>
          </p:cNvPr>
          <p:cNvSpPr>
            <a:spLocks noGrp="1"/>
          </p:cNvSpPr>
          <p:nvPr>
            <p:ph type="body" sz="quarter" idx="30" hasCustomPrompt="1"/>
          </p:nvPr>
        </p:nvSpPr>
        <p:spPr>
          <a:xfrm>
            <a:off x="5730334" y="3758336"/>
            <a:ext cx="3445892" cy="321733"/>
          </a:xfrm>
        </p:spPr>
        <p:txBody>
          <a:bodyPr>
            <a:noAutofit/>
          </a:bodyPr>
          <a:lstStyle>
            <a:lvl1pPr marL="0" indent="0">
              <a:buNone/>
              <a:defRPr sz="3000" b="1" i="0">
                <a:solidFill>
                  <a:srgbClr val="FFFFFF"/>
                </a:solidFill>
                <a:latin typeface="FUTURA MEDIUM" panose="020B0602020204020303" pitchFamily="34" charset="-79"/>
                <a:cs typeface="FUTURA MEDIUM" panose="020B0602020204020303" pitchFamily="34" charset="-79"/>
              </a:defRPr>
            </a:lvl1pPr>
          </a:lstStyle>
          <a:p>
            <a:pPr lvl="0"/>
            <a:r>
              <a:rPr lang="fr-FR" dirty="0"/>
              <a:t>SOUS TITRE</a:t>
            </a:r>
          </a:p>
        </p:txBody>
      </p:sp>
      <p:sp>
        <p:nvSpPr>
          <p:cNvPr id="19" name="Espace réservé du texte 48">
            <a:extLst>
              <a:ext uri="{FF2B5EF4-FFF2-40B4-BE49-F238E27FC236}">
                <a16:creationId xmlns:a16="http://schemas.microsoft.com/office/drawing/2014/main" id="{97922CF7-0EC0-C9D5-7062-9C085D801350}"/>
              </a:ext>
            </a:extLst>
          </p:cNvPr>
          <p:cNvSpPr>
            <a:spLocks noGrp="1"/>
          </p:cNvSpPr>
          <p:nvPr>
            <p:ph type="body" sz="quarter" idx="31" hasCustomPrompt="1"/>
          </p:nvPr>
        </p:nvSpPr>
        <p:spPr>
          <a:xfrm>
            <a:off x="5730334" y="4219401"/>
            <a:ext cx="4378325" cy="1800707"/>
          </a:xfrm>
        </p:spPr>
        <p:txBody>
          <a:bodyPr>
            <a:normAutofit/>
          </a:bodyPr>
          <a:lstStyle>
            <a:lvl1pPr marL="0" indent="0">
              <a:buNone/>
              <a:defRPr sz="1200">
                <a:solidFill>
                  <a:srgbClr val="FFFFFF"/>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20" name="Espace réservé du texte 48">
            <a:extLst>
              <a:ext uri="{FF2B5EF4-FFF2-40B4-BE49-F238E27FC236}">
                <a16:creationId xmlns:a16="http://schemas.microsoft.com/office/drawing/2014/main" id="{1559B5A2-FBD8-EF5F-DDB1-A5FF085F1CA6}"/>
              </a:ext>
            </a:extLst>
          </p:cNvPr>
          <p:cNvSpPr>
            <a:spLocks noGrp="1"/>
          </p:cNvSpPr>
          <p:nvPr>
            <p:ph type="body" sz="quarter" idx="32" hasCustomPrompt="1"/>
          </p:nvPr>
        </p:nvSpPr>
        <p:spPr>
          <a:xfrm>
            <a:off x="590442" y="1430229"/>
            <a:ext cx="4679706" cy="1547952"/>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7" name="Espace réservé du numéro de diapositive 57">
            <a:extLst>
              <a:ext uri="{FF2B5EF4-FFF2-40B4-BE49-F238E27FC236}">
                <a16:creationId xmlns:a16="http://schemas.microsoft.com/office/drawing/2014/main" id="{37F69F8B-B459-1B2B-74A9-8D5DD797159D}"/>
              </a:ext>
            </a:extLst>
          </p:cNvPr>
          <p:cNvSpPr>
            <a:spLocks noGrp="1"/>
          </p:cNvSpPr>
          <p:nvPr>
            <p:ph type="sldNum" sz="quarter" idx="33"/>
          </p:nvPr>
        </p:nvSpPr>
        <p:spPr>
          <a:xfrm>
            <a:off x="8610600" y="6356351"/>
            <a:ext cx="2743200" cy="365125"/>
          </a:xfrm>
        </p:spPr>
        <p:txBody>
          <a:bodyPr/>
          <a:lstStyle/>
          <a:p>
            <a:fld id="{57B54727-D1D1-4981-8CAE-F8B9B1E2A7A4}" type="slidenum">
              <a:rPr lang="fr-FR" smtClean="0"/>
              <a:t>‹N°›</a:t>
            </a:fld>
            <a:endParaRPr lang="fr-FR"/>
          </a:p>
        </p:txBody>
      </p:sp>
    </p:spTree>
    <p:extLst>
      <p:ext uri="{BB962C8B-B14F-4D97-AF65-F5344CB8AC3E}">
        <p14:creationId xmlns:p14="http://schemas.microsoft.com/office/powerpoint/2010/main" val="133463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e - 2 colonnes - 1 grande photo - Cadre bleu">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00F4DB6-EAB7-B7FD-EDFD-C90BF2198EB3}"/>
              </a:ext>
            </a:extLst>
          </p:cNvPr>
          <p:cNvSpPr/>
          <p:nvPr/>
        </p:nvSpPr>
        <p:spPr>
          <a:xfrm>
            <a:off x="581271" y="1153784"/>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4" name="Espace réservé du texte 26">
            <a:extLst>
              <a:ext uri="{FF2B5EF4-FFF2-40B4-BE49-F238E27FC236}">
                <a16:creationId xmlns:a16="http://schemas.microsoft.com/office/drawing/2014/main" id="{7F4AFFAE-2EAE-A45A-854D-BA8A08BE67EC}"/>
              </a:ext>
            </a:extLst>
          </p:cNvPr>
          <p:cNvSpPr>
            <a:spLocks noGrp="1"/>
          </p:cNvSpPr>
          <p:nvPr>
            <p:ph type="body" sz="quarter" idx="16" hasCustomPrompt="1"/>
          </p:nvPr>
        </p:nvSpPr>
        <p:spPr>
          <a:xfrm>
            <a:off x="581271" y="544184"/>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pic>
        <p:nvPicPr>
          <p:cNvPr id="5" name="Image 4">
            <a:extLst>
              <a:ext uri="{FF2B5EF4-FFF2-40B4-BE49-F238E27FC236}">
                <a16:creationId xmlns:a16="http://schemas.microsoft.com/office/drawing/2014/main" id="{69BE21C1-2B06-5DC5-A991-CAC6E448D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9" name="ZoneTexte 8">
            <a:extLst>
              <a:ext uri="{FF2B5EF4-FFF2-40B4-BE49-F238E27FC236}">
                <a16:creationId xmlns:a16="http://schemas.microsoft.com/office/drawing/2014/main" id="{0051BAA1-3D1A-65E2-884E-2758B116C0BA}"/>
              </a:ext>
            </a:extLst>
          </p:cNvPr>
          <p:cNvSpPr txBox="1"/>
          <p:nvPr/>
        </p:nvSpPr>
        <p:spPr>
          <a:xfrm>
            <a:off x="3951575" y="6357679"/>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10" name="Espace réservé du texte 28">
            <a:extLst>
              <a:ext uri="{FF2B5EF4-FFF2-40B4-BE49-F238E27FC236}">
                <a16:creationId xmlns:a16="http://schemas.microsoft.com/office/drawing/2014/main" id="{999F7A05-DCA0-7DCA-5B6C-85924E2A79D1}"/>
              </a:ext>
            </a:extLst>
          </p:cNvPr>
          <p:cNvSpPr>
            <a:spLocks noGrp="1"/>
          </p:cNvSpPr>
          <p:nvPr>
            <p:ph type="body" sz="quarter" idx="17" hasCustomPrompt="1"/>
          </p:nvPr>
        </p:nvSpPr>
        <p:spPr>
          <a:xfrm>
            <a:off x="602305" y="2310376"/>
            <a:ext cx="4903263"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12" name="Espace réservé du texte 28">
            <a:extLst>
              <a:ext uri="{FF2B5EF4-FFF2-40B4-BE49-F238E27FC236}">
                <a16:creationId xmlns:a16="http://schemas.microsoft.com/office/drawing/2014/main" id="{414FA250-AE9B-4C81-FD44-E534D7C5D210}"/>
              </a:ext>
            </a:extLst>
          </p:cNvPr>
          <p:cNvSpPr>
            <a:spLocks noGrp="1"/>
          </p:cNvSpPr>
          <p:nvPr>
            <p:ph type="body" sz="quarter" idx="18" hasCustomPrompt="1"/>
          </p:nvPr>
        </p:nvSpPr>
        <p:spPr>
          <a:xfrm>
            <a:off x="602305" y="2550323"/>
            <a:ext cx="4903263"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sp>
        <p:nvSpPr>
          <p:cNvPr id="13" name="Espace réservé du texte 48">
            <a:extLst>
              <a:ext uri="{FF2B5EF4-FFF2-40B4-BE49-F238E27FC236}">
                <a16:creationId xmlns:a16="http://schemas.microsoft.com/office/drawing/2014/main" id="{2C90E193-767E-AC04-BF61-2742B903EC00}"/>
              </a:ext>
            </a:extLst>
          </p:cNvPr>
          <p:cNvSpPr>
            <a:spLocks noGrp="1"/>
          </p:cNvSpPr>
          <p:nvPr>
            <p:ph type="body" sz="quarter" idx="29" hasCustomPrompt="1"/>
          </p:nvPr>
        </p:nvSpPr>
        <p:spPr>
          <a:xfrm>
            <a:off x="602284" y="3149672"/>
            <a:ext cx="4903262"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6" name="Rectangle: Rounded Corners 1">
            <a:extLst>
              <a:ext uri="{FF2B5EF4-FFF2-40B4-BE49-F238E27FC236}">
                <a16:creationId xmlns:a16="http://schemas.microsoft.com/office/drawing/2014/main" id="{BCD2477A-D04F-7B3A-5F63-0656D9902345}"/>
              </a:ext>
            </a:extLst>
          </p:cNvPr>
          <p:cNvSpPr/>
          <p:nvPr/>
        </p:nvSpPr>
        <p:spPr>
          <a:xfrm>
            <a:off x="6096001" y="590372"/>
            <a:ext cx="4903263" cy="5569067"/>
          </a:xfrm>
          <a:prstGeom prst="roundRect">
            <a:avLst>
              <a:gd name="adj" fmla="val 8406"/>
            </a:avLst>
          </a:prstGeom>
          <a:solidFill>
            <a:srgbClr val="2D348D"/>
          </a:solidFill>
          <a:ln w="19050" cap="rnd">
            <a:noFill/>
            <a:round/>
          </a:ln>
          <a:effectLst>
            <a:outerShdw blurRad="711200" dist="127000" dir="5400000" sx="97000" sy="97000" algn="t" rotWithShape="0">
              <a:srgbClr val="9FFFF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bg1">
                  <a:lumMod val="85000"/>
                </a:schemeClr>
              </a:solidFill>
            </a:endParaRPr>
          </a:p>
        </p:txBody>
      </p:sp>
      <p:sp>
        <p:nvSpPr>
          <p:cNvPr id="14" name="Picture Placeholder 9">
            <a:extLst>
              <a:ext uri="{FF2B5EF4-FFF2-40B4-BE49-F238E27FC236}">
                <a16:creationId xmlns:a16="http://schemas.microsoft.com/office/drawing/2014/main" id="{23C9F55C-ED06-A08B-595D-AE7A14B39796}"/>
              </a:ext>
            </a:extLst>
          </p:cNvPr>
          <p:cNvSpPr>
            <a:spLocks noGrp="1"/>
          </p:cNvSpPr>
          <p:nvPr>
            <p:ph type="pic" sz="quarter" idx="11"/>
          </p:nvPr>
        </p:nvSpPr>
        <p:spPr>
          <a:xfrm>
            <a:off x="6344355" y="740671"/>
            <a:ext cx="4447823" cy="2922758"/>
          </a:xfrm>
          <a:custGeom>
            <a:avLst/>
            <a:gdLst>
              <a:gd name="connsiteX0" fmla="*/ 279763 w 5819470"/>
              <a:gd name="connsiteY0" fmla="*/ 0 h 5287520"/>
              <a:gd name="connsiteX1" fmla="*/ 5539707 w 5819470"/>
              <a:gd name="connsiteY1" fmla="*/ 0 h 5287520"/>
              <a:gd name="connsiteX2" fmla="*/ 5819470 w 5819470"/>
              <a:gd name="connsiteY2" fmla="*/ 279763 h 5287520"/>
              <a:gd name="connsiteX3" fmla="*/ 5819470 w 5819470"/>
              <a:gd name="connsiteY3" fmla="*/ 5007757 h 5287520"/>
              <a:gd name="connsiteX4" fmla="*/ 5539707 w 5819470"/>
              <a:gd name="connsiteY4" fmla="*/ 5287520 h 5287520"/>
              <a:gd name="connsiteX5" fmla="*/ 279763 w 5819470"/>
              <a:gd name="connsiteY5" fmla="*/ 5287520 h 5287520"/>
              <a:gd name="connsiteX6" fmla="*/ 0 w 5819470"/>
              <a:gd name="connsiteY6" fmla="*/ 5007757 h 5287520"/>
              <a:gd name="connsiteX7" fmla="*/ 0 w 5819470"/>
              <a:gd name="connsiteY7" fmla="*/ 279763 h 5287520"/>
              <a:gd name="connsiteX8" fmla="*/ 279763 w 5819470"/>
              <a:gd name="connsiteY8" fmla="*/ 0 h 528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9470" h="5287520">
                <a:moveTo>
                  <a:pt x="279763" y="0"/>
                </a:moveTo>
                <a:lnTo>
                  <a:pt x="5539707" y="0"/>
                </a:lnTo>
                <a:cubicBezTo>
                  <a:pt x="5694216" y="0"/>
                  <a:pt x="5819470" y="125254"/>
                  <a:pt x="5819470" y="279763"/>
                </a:cubicBezTo>
                <a:lnTo>
                  <a:pt x="5819470" y="5007757"/>
                </a:lnTo>
                <a:cubicBezTo>
                  <a:pt x="5819470" y="5162266"/>
                  <a:pt x="5694216" y="5287520"/>
                  <a:pt x="5539707" y="5287520"/>
                </a:cubicBezTo>
                <a:lnTo>
                  <a:pt x="279763" y="5287520"/>
                </a:lnTo>
                <a:cubicBezTo>
                  <a:pt x="125254" y="5287520"/>
                  <a:pt x="0" y="5162266"/>
                  <a:pt x="0" y="5007757"/>
                </a:cubicBezTo>
                <a:lnTo>
                  <a:pt x="0" y="279763"/>
                </a:lnTo>
                <a:cubicBezTo>
                  <a:pt x="0" y="125254"/>
                  <a:pt x="125254" y="0"/>
                  <a:pt x="279763" y="0"/>
                </a:cubicBezTo>
                <a:close/>
              </a:path>
            </a:pathLst>
          </a:custGeom>
        </p:spPr>
        <p:txBody>
          <a:bodyPr wrap="square">
            <a:noAutofit/>
          </a:bodyPr>
          <a:lstStyle>
            <a:lvl1pPr>
              <a:defRPr sz="1600"/>
            </a:lvl1pPr>
          </a:lstStyle>
          <a:p>
            <a:r>
              <a:rPr lang="fr-FR"/>
              <a:t>Cliquez sur l'icône pour ajouter une image</a:t>
            </a:r>
            <a:endParaRPr lang="en-US" dirty="0"/>
          </a:p>
        </p:txBody>
      </p:sp>
      <p:sp>
        <p:nvSpPr>
          <p:cNvPr id="7" name="Espace réservé du texte 28">
            <a:extLst>
              <a:ext uri="{FF2B5EF4-FFF2-40B4-BE49-F238E27FC236}">
                <a16:creationId xmlns:a16="http://schemas.microsoft.com/office/drawing/2014/main" id="{1EE88C68-415E-E4AC-B2B7-30FE6843AC3D}"/>
              </a:ext>
            </a:extLst>
          </p:cNvPr>
          <p:cNvSpPr>
            <a:spLocks noGrp="1"/>
          </p:cNvSpPr>
          <p:nvPr>
            <p:ph type="body" sz="quarter" idx="30" hasCustomPrompt="1"/>
          </p:nvPr>
        </p:nvSpPr>
        <p:spPr>
          <a:xfrm>
            <a:off x="6344355" y="3966218"/>
            <a:ext cx="4378325" cy="321733"/>
          </a:xfrm>
        </p:spPr>
        <p:txBody>
          <a:bodyPr>
            <a:normAutofit/>
          </a:bodyPr>
          <a:lstStyle>
            <a:lvl1pPr marL="0" indent="0">
              <a:buNone/>
              <a:defRPr sz="1467" b="0" i="0">
                <a:solidFill>
                  <a:srgbClr val="FFFFFF"/>
                </a:solidFill>
                <a:latin typeface="Helvetica Light" panose="020B0403020202020204" pitchFamily="34" charset="0"/>
              </a:defRPr>
            </a:lvl1pPr>
          </a:lstStyle>
          <a:p>
            <a:pPr lvl="0"/>
            <a:r>
              <a:rPr lang="fr-FR" dirty="0"/>
              <a:t>SOUS TITRE</a:t>
            </a:r>
          </a:p>
        </p:txBody>
      </p:sp>
      <p:sp>
        <p:nvSpPr>
          <p:cNvPr id="11" name="Espace réservé du texte 48">
            <a:extLst>
              <a:ext uri="{FF2B5EF4-FFF2-40B4-BE49-F238E27FC236}">
                <a16:creationId xmlns:a16="http://schemas.microsoft.com/office/drawing/2014/main" id="{283214E3-A23D-3372-BE3A-58DADA73945C}"/>
              </a:ext>
            </a:extLst>
          </p:cNvPr>
          <p:cNvSpPr>
            <a:spLocks noGrp="1"/>
          </p:cNvSpPr>
          <p:nvPr>
            <p:ph type="body" sz="quarter" idx="31" hasCustomPrompt="1"/>
          </p:nvPr>
        </p:nvSpPr>
        <p:spPr>
          <a:xfrm>
            <a:off x="6344356" y="4406635"/>
            <a:ext cx="4378325" cy="1556568"/>
          </a:xfrm>
        </p:spPr>
        <p:txBody>
          <a:bodyPr>
            <a:normAutofit/>
          </a:bodyPr>
          <a:lstStyle>
            <a:lvl1pPr marL="0" indent="0">
              <a:buNone/>
              <a:defRPr sz="1200">
                <a:solidFill>
                  <a:srgbClr val="FFFFFF"/>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15" name="Espace réservé du numéro de diapositive 57">
            <a:extLst>
              <a:ext uri="{FF2B5EF4-FFF2-40B4-BE49-F238E27FC236}">
                <a16:creationId xmlns:a16="http://schemas.microsoft.com/office/drawing/2014/main" id="{C0A36D3A-5F9C-D9F7-BF26-106A6025DAF8}"/>
              </a:ext>
            </a:extLst>
          </p:cNvPr>
          <p:cNvSpPr>
            <a:spLocks noGrp="1"/>
          </p:cNvSpPr>
          <p:nvPr>
            <p:ph type="sldNum" sz="quarter" idx="32"/>
          </p:nvPr>
        </p:nvSpPr>
        <p:spPr>
          <a:xfrm>
            <a:off x="8610600" y="6356351"/>
            <a:ext cx="2743200" cy="365125"/>
          </a:xfrm>
        </p:spPr>
        <p:txBody>
          <a:bodyPr/>
          <a:lstStyle/>
          <a:p>
            <a:fld id="{57B54727-D1D1-4981-8CAE-F8B9B1E2A7A4}" type="slidenum">
              <a:rPr lang="fr-FR" smtClean="0"/>
              <a:t>‹N°›</a:t>
            </a:fld>
            <a:endParaRPr lang="fr-FR"/>
          </a:p>
        </p:txBody>
      </p:sp>
    </p:spTree>
    <p:extLst>
      <p:ext uri="{BB962C8B-B14F-4D97-AF65-F5344CB8AC3E}">
        <p14:creationId xmlns:p14="http://schemas.microsoft.com/office/powerpoint/2010/main" val="38027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 -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22">
            <a:extLst>
              <a:ext uri="{FF2B5EF4-FFF2-40B4-BE49-F238E27FC236}">
                <a16:creationId xmlns:a16="http://schemas.microsoft.com/office/drawing/2014/main" id="{03338DF9-88BE-1381-CC0F-F4E58A93AC9D}"/>
              </a:ext>
            </a:extLst>
          </p:cNvPr>
          <p:cNvSpPr/>
          <p:nvPr/>
        </p:nvSpPr>
        <p:spPr>
          <a:xfrm>
            <a:off x="591485" y="5228456"/>
            <a:ext cx="3464723" cy="1088037"/>
          </a:xfrm>
          <a:prstGeom prst="roundRect">
            <a:avLst/>
          </a:prstGeom>
          <a:solidFill>
            <a:srgbClr val="A1CDE9"/>
          </a:solidFill>
          <a:ln w="19050" cap="rnd">
            <a:noFill/>
            <a:round/>
          </a:ln>
          <a:effectLst>
            <a:outerShdw blurRad="508000" dist="127000" dir="5400000" sx="70000" sy="70000" algn="t"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2" name="TextBox 37">
            <a:extLst>
              <a:ext uri="{FF2B5EF4-FFF2-40B4-BE49-F238E27FC236}">
                <a16:creationId xmlns:a16="http://schemas.microsoft.com/office/drawing/2014/main" id="{B55C0DF1-081D-B154-825D-26FBFA8EB9E7}"/>
              </a:ext>
            </a:extLst>
          </p:cNvPr>
          <p:cNvSpPr txBox="1"/>
          <p:nvPr/>
        </p:nvSpPr>
        <p:spPr>
          <a:xfrm>
            <a:off x="898916" y="5362179"/>
            <a:ext cx="1420899" cy="338554"/>
          </a:xfrm>
          <a:prstGeom prst="rect">
            <a:avLst/>
          </a:prstGeom>
          <a:noFill/>
        </p:spPr>
        <p:txBody>
          <a:bodyPr wrap="square" rtlCol="0">
            <a:spAutoFit/>
          </a:bodyPr>
          <a:lstStyle/>
          <a:p>
            <a:r>
              <a:rPr lang="en-US" sz="1600" b="0" i="0" dirty="0">
                <a:solidFill>
                  <a:schemeClr val="bg1"/>
                </a:solidFill>
                <a:effectLst/>
                <a:latin typeface="Futura Medium" panose="020B0602020204020303" pitchFamily="34" charset="-79"/>
                <a:cs typeface="Futura Medium" panose="020B0602020204020303" pitchFamily="34" charset="-79"/>
              </a:rPr>
              <a:t>Address</a:t>
            </a:r>
          </a:p>
        </p:txBody>
      </p:sp>
      <p:sp>
        <p:nvSpPr>
          <p:cNvPr id="7" name="Rectangle: Rounded Corners 21">
            <a:extLst>
              <a:ext uri="{FF2B5EF4-FFF2-40B4-BE49-F238E27FC236}">
                <a16:creationId xmlns:a16="http://schemas.microsoft.com/office/drawing/2014/main" id="{F4C4CCAD-D998-9C66-607E-3D22BD1D1B75}"/>
              </a:ext>
            </a:extLst>
          </p:cNvPr>
          <p:cNvSpPr/>
          <p:nvPr/>
        </p:nvSpPr>
        <p:spPr>
          <a:xfrm>
            <a:off x="4363639" y="5228456"/>
            <a:ext cx="3464723" cy="1088037"/>
          </a:xfrm>
          <a:prstGeom prst="roundRect">
            <a:avLst/>
          </a:prstGeom>
          <a:solidFill>
            <a:srgbClr val="4ABFD4"/>
          </a:solidFill>
          <a:ln w="19050" cap="rnd">
            <a:noFill/>
            <a:round/>
          </a:ln>
          <a:effectLst>
            <a:outerShdw blurRad="711200" dist="127000" dir="5400000" sx="97000" sy="97000" algn="t"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11" name="Rectangle: Rounded Corners 32">
            <a:extLst>
              <a:ext uri="{FF2B5EF4-FFF2-40B4-BE49-F238E27FC236}">
                <a16:creationId xmlns:a16="http://schemas.microsoft.com/office/drawing/2014/main" id="{A810BB02-20EF-2212-958D-5CAF323DC043}"/>
              </a:ext>
            </a:extLst>
          </p:cNvPr>
          <p:cNvSpPr/>
          <p:nvPr/>
        </p:nvSpPr>
        <p:spPr>
          <a:xfrm>
            <a:off x="8135793" y="5228456"/>
            <a:ext cx="3464723" cy="1088037"/>
          </a:xfrm>
          <a:prstGeom prst="roundRect">
            <a:avLst/>
          </a:prstGeom>
          <a:solidFill>
            <a:srgbClr val="2D348D"/>
          </a:solidFill>
          <a:ln w="19050" cap="rnd">
            <a:noFill/>
            <a:round/>
          </a:ln>
          <a:effectLst>
            <a:outerShdw blurRad="711200" dist="127000" dir="5400000" sx="97000" sy="97000" algn="t" rotWithShape="0">
              <a:srgbClr val="A1CDE9">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15" name="TextBox 44">
            <a:extLst>
              <a:ext uri="{FF2B5EF4-FFF2-40B4-BE49-F238E27FC236}">
                <a16:creationId xmlns:a16="http://schemas.microsoft.com/office/drawing/2014/main" id="{4237DD47-6942-595E-C507-65437F90A0FF}"/>
              </a:ext>
            </a:extLst>
          </p:cNvPr>
          <p:cNvSpPr txBox="1"/>
          <p:nvPr/>
        </p:nvSpPr>
        <p:spPr>
          <a:xfrm>
            <a:off x="8447254" y="5362179"/>
            <a:ext cx="1420899" cy="338554"/>
          </a:xfrm>
          <a:prstGeom prst="rect">
            <a:avLst/>
          </a:prstGeom>
          <a:noFill/>
        </p:spPr>
        <p:txBody>
          <a:bodyPr wrap="square" rtlCol="0">
            <a:spAutoFit/>
          </a:bodyPr>
          <a:lstStyle/>
          <a:p>
            <a:r>
              <a:rPr lang="en-US" sz="1600" b="0" i="0" dirty="0">
                <a:solidFill>
                  <a:schemeClr val="bg1"/>
                </a:solidFill>
                <a:effectLst/>
                <a:latin typeface="Futura Medium" panose="020B0602020204020303" pitchFamily="34" charset="-79"/>
                <a:cs typeface="Futura Medium" panose="020B0602020204020303" pitchFamily="34" charset="-79"/>
              </a:rPr>
              <a:t>Phone</a:t>
            </a:r>
          </a:p>
        </p:txBody>
      </p:sp>
      <p:sp>
        <p:nvSpPr>
          <p:cNvPr id="17" name="TextBox 37">
            <a:extLst>
              <a:ext uri="{FF2B5EF4-FFF2-40B4-BE49-F238E27FC236}">
                <a16:creationId xmlns:a16="http://schemas.microsoft.com/office/drawing/2014/main" id="{B641159A-CE51-723F-0E80-AD269513BEB2}"/>
              </a:ext>
            </a:extLst>
          </p:cNvPr>
          <p:cNvSpPr txBox="1"/>
          <p:nvPr/>
        </p:nvSpPr>
        <p:spPr>
          <a:xfrm>
            <a:off x="4672949" y="5362178"/>
            <a:ext cx="2758359" cy="338554"/>
          </a:xfrm>
          <a:prstGeom prst="rect">
            <a:avLst/>
          </a:prstGeom>
          <a:noFill/>
        </p:spPr>
        <p:txBody>
          <a:bodyPr wrap="square" rtlCol="0">
            <a:spAutoFit/>
          </a:bodyPr>
          <a:lstStyle/>
          <a:p>
            <a:r>
              <a:rPr lang="en-US" sz="1600" b="0" i="0" dirty="0">
                <a:solidFill>
                  <a:schemeClr val="bg1"/>
                </a:solidFill>
                <a:effectLst/>
                <a:latin typeface="Futura Medium" panose="020B0602020204020303" pitchFamily="34" charset="-79"/>
                <a:cs typeface="Futura Medium" panose="020B0602020204020303" pitchFamily="34" charset="-79"/>
              </a:rPr>
              <a:t>Mail &amp; Website</a:t>
            </a:r>
          </a:p>
        </p:txBody>
      </p:sp>
      <p:sp>
        <p:nvSpPr>
          <p:cNvPr id="21" name="Espace réservé du texte 20">
            <a:extLst>
              <a:ext uri="{FF2B5EF4-FFF2-40B4-BE49-F238E27FC236}">
                <a16:creationId xmlns:a16="http://schemas.microsoft.com/office/drawing/2014/main" id="{4B184F7F-D250-B93D-E2D8-C71B1A98D30E}"/>
              </a:ext>
            </a:extLst>
          </p:cNvPr>
          <p:cNvSpPr>
            <a:spLocks noGrp="1"/>
          </p:cNvSpPr>
          <p:nvPr>
            <p:ph type="body" sz="quarter" idx="11" hasCustomPrompt="1"/>
          </p:nvPr>
        </p:nvSpPr>
        <p:spPr>
          <a:xfrm>
            <a:off x="898616" y="5701777"/>
            <a:ext cx="2897717" cy="506942"/>
          </a:xfrm>
        </p:spPr>
        <p:txBody>
          <a:bodyPr>
            <a:noAutofit/>
          </a:bodyPr>
          <a:lstStyle>
            <a:lvl1pPr>
              <a:defRPr sz="1600">
                <a:solidFill>
                  <a:srgbClr val="FFFFFF"/>
                </a:solidFill>
              </a:defRPr>
            </a:lvl1pPr>
            <a:lvl2pPr>
              <a:defRPr sz="1200"/>
            </a:lvl2pPr>
            <a:lvl3pPr>
              <a:defRPr sz="1067"/>
            </a:lvl3pPr>
            <a:lvl4pPr>
              <a:defRPr sz="933"/>
            </a:lvl4pPr>
            <a:lvl5pPr>
              <a:defRPr sz="933"/>
            </a:lvl5pPr>
          </a:lstStyle>
          <a:p>
            <a:pPr lvl="0"/>
            <a:r>
              <a:rPr lang="fr-FR" dirty="0"/>
              <a:t>Cliquez pour modifier les textes du masque</a:t>
            </a:r>
          </a:p>
        </p:txBody>
      </p:sp>
      <p:sp>
        <p:nvSpPr>
          <p:cNvPr id="22" name="Espace réservé du texte 20">
            <a:extLst>
              <a:ext uri="{FF2B5EF4-FFF2-40B4-BE49-F238E27FC236}">
                <a16:creationId xmlns:a16="http://schemas.microsoft.com/office/drawing/2014/main" id="{29C6FC11-D16F-136D-C8C5-2AAEB79DB688}"/>
              </a:ext>
            </a:extLst>
          </p:cNvPr>
          <p:cNvSpPr>
            <a:spLocks noGrp="1"/>
          </p:cNvSpPr>
          <p:nvPr>
            <p:ph type="body" sz="quarter" idx="12" hasCustomPrompt="1"/>
          </p:nvPr>
        </p:nvSpPr>
        <p:spPr>
          <a:xfrm>
            <a:off x="4672949" y="5669956"/>
            <a:ext cx="2897717" cy="506942"/>
          </a:xfrm>
        </p:spPr>
        <p:txBody>
          <a:bodyPr>
            <a:noAutofit/>
          </a:bodyPr>
          <a:lstStyle>
            <a:lvl1pPr>
              <a:defRPr sz="1600">
                <a:solidFill>
                  <a:srgbClr val="FFFFFF"/>
                </a:solidFill>
              </a:defRPr>
            </a:lvl1pPr>
            <a:lvl2pPr>
              <a:defRPr sz="1200"/>
            </a:lvl2pPr>
            <a:lvl3pPr>
              <a:defRPr sz="1067"/>
            </a:lvl3pPr>
            <a:lvl4pPr>
              <a:defRPr sz="933"/>
            </a:lvl4pPr>
            <a:lvl5pPr>
              <a:defRPr sz="933"/>
            </a:lvl5pPr>
          </a:lstStyle>
          <a:p>
            <a:pPr lvl="0"/>
            <a:r>
              <a:rPr lang="fr-FR" dirty="0"/>
              <a:t>Cliquez pour modifier les textes du masque</a:t>
            </a:r>
          </a:p>
        </p:txBody>
      </p:sp>
      <p:sp>
        <p:nvSpPr>
          <p:cNvPr id="23" name="Espace réservé du texte 20">
            <a:extLst>
              <a:ext uri="{FF2B5EF4-FFF2-40B4-BE49-F238E27FC236}">
                <a16:creationId xmlns:a16="http://schemas.microsoft.com/office/drawing/2014/main" id="{B416A72B-F5BA-7131-4D17-198E750F8D8A}"/>
              </a:ext>
            </a:extLst>
          </p:cNvPr>
          <p:cNvSpPr>
            <a:spLocks noGrp="1"/>
          </p:cNvSpPr>
          <p:nvPr>
            <p:ph type="body" sz="quarter" idx="13" hasCustomPrompt="1"/>
          </p:nvPr>
        </p:nvSpPr>
        <p:spPr>
          <a:xfrm>
            <a:off x="8447254" y="5669955"/>
            <a:ext cx="2897717" cy="506942"/>
          </a:xfrm>
        </p:spPr>
        <p:txBody>
          <a:bodyPr>
            <a:noAutofit/>
          </a:bodyPr>
          <a:lstStyle>
            <a:lvl1pPr>
              <a:defRPr sz="1600">
                <a:solidFill>
                  <a:srgbClr val="FFFFFF"/>
                </a:solidFill>
              </a:defRPr>
            </a:lvl1pPr>
            <a:lvl2pPr>
              <a:defRPr sz="1200"/>
            </a:lvl2pPr>
            <a:lvl3pPr>
              <a:defRPr sz="1067"/>
            </a:lvl3pPr>
            <a:lvl4pPr>
              <a:defRPr sz="933"/>
            </a:lvl4pPr>
            <a:lvl5pPr>
              <a:defRPr sz="933"/>
            </a:lvl5pPr>
          </a:lstStyle>
          <a:p>
            <a:pPr lvl="0"/>
            <a:r>
              <a:rPr lang="fr-FR" dirty="0"/>
              <a:t>Cliquez pour modifier les textes du masque</a:t>
            </a:r>
          </a:p>
        </p:txBody>
      </p:sp>
    </p:spTree>
    <p:extLst>
      <p:ext uri="{BB962C8B-B14F-4D97-AF65-F5344CB8AC3E}">
        <p14:creationId xmlns:p14="http://schemas.microsoft.com/office/powerpoint/2010/main" val="303862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reaker - Texte simple - Fond Bleu">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BAFF7432-EF71-E794-9889-AA19357B8AC1}"/>
              </a:ext>
            </a:extLst>
          </p:cNvPr>
          <p:cNvSpPr>
            <a:spLocks noGrp="1"/>
          </p:cNvSpPr>
          <p:nvPr>
            <p:ph type="body" sz="quarter" idx="10"/>
          </p:nvPr>
        </p:nvSpPr>
        <p:spPr>
          <a:xfrm>
            <a:off x="257516" y="2984412"/>
            <a:ext cx="11676969" cy="889176"/>
          </a:xfrm>
        </p:spPr>
        <p:txBody>
          <a:bodyPr>
            <a:noAutofit/>
          </a:bodyPr>
          <a:lstStyle>
            <a:lvl1pPr marL="0" indent="0" algn="ctr">
              <a:buNone/>
              <a:defRPr sz="8000" b="1">
                <a:solidFill>
                  <a:srgbClr val="2D348D"/>
                </a:solidFill>
                <a:latin typeface="Futura Medium" panose="020B0602020204020303" pitchFamily="34" charset="-79"/>
                <a:cs typeface="Futura Medium" panose="020B0602020204020303" pitchFamily="34" charset="-79"/>
              </a:defRPr>
            </a:lvl1pPr>
            <a:lvl2pPr marL="457223" indent="0" algn="ctr">
              <a:buNone/>
              <a:defRPr sz="5334">
                <a:latin typeface="Futura Medium" panose="020B0602020204020303" pitchFamily="34" charset="-79"/>
                <a:cs typeface="Futura Medium" panose="020B0602020204020303" pitchFamily="34" charset="-79"/>
              </a:defRPr>
            </a:lvl2pPr>
            <a:lvl3pPr marL="914446" indent="0" algn="ctr">
              <a:buNone/>
              <a:defRPr sz="5334">
                <a:latin typeface="Futura Medium" panose="020B0602020204020303" pitchFamily="34" charset="-79"/>
                <a:cs typeface="Futura Medium" panose="020B0602020204020303" pitchFamily="34" charset="-79"/>
              </a:defRPr>
            </a:lvl3pPr>
            <a:lvl4pPr marL="1371669" indent="0" algn="ctr">
              <a:buNone/>
              <a:defRPr sz="5334">
                <a:latin typeface="Futura Medium" panose="020B0602020204020303" pitchFamily="34" charset="-79"/>
                <a:cs typeface="Futura Medium" panose="020B0602020204020303" pitchFamily="34" charset="-79"/>
              </a:defRPr>
            </a:lvl4pPr>
            <a:lvl5pPr marL="1828891" indent="0" algn="ctr">
              <a:buNone/>
              <a:defRPr sz="5334">
                <a:latin typeface="Futura Medium" panose="020B0602020204020303" pitchFamily="34" charset="-79"/>
                <a:cs typeface="Futura Medium" panose="020B0602020204020303" pitchFamily="34" charset="-79"/>
              </a:defRPr>
            </a:lvl5pPr>
          </a:lstStyle>
          <a:p>
            <a:pPr lvl="0"/>
            <a:r>
              <a:rPr lang="fr-FR"/>
              <a:t>Cliquez pour modifier les styles du texte du masque</a:t>
            </a:r>
          </a:p>
        </p:txBody>
      </p:sp>
      <p:pic>
        <p:nvPicPr>
          <p:cNvPr id="2" name="Image 1">
            <a:extLst>
              <a:ext uri="{FF2B5EF4-FFF2-40B4-BE49-F238E27FC236}">
                <a16:creationId xmlns:a16="http://schemas.microsoft.com/office/drawing/2014/main" id="{90CA92EF-BE76-F259-BCB8-C39103CF1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41905" y="6068062"/>
            <a:ext cx="1168400" cy="651933"/>
          </a:xfrm>
          <a:prstGeom prst="rect">
            <a:avLst/>
          </a:prstGeom>
        </p:spPr>
      </p:pic>
    </p:spTree>
    <p:extLst>
      <p:ext uri="{BB962C8B-B14F-4D97-AF65-F5344CB8AC3E}">
        <p14:creationId xmlns:p14="http://schemas.microsoft.com/office/powerpoint/2010/main" val="1859757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reaker - Texte simple - Fond Bleu - Photo">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EDA05782-72F5-11EA-BB09-835D3CC48ADE}"/>
              </a:ext>
            </a:extLst>
          </p:cNvPr>
          <p:cNvSpPr>
            <a:spLocks noGrp="1"/>
          </p:cNvSpPr>
          <p:nvPr>
            <p:ph type="body" sz="quarter" idx="10"/>
          </p:nvPr>
        </p:nvSpPr>
        <p:spPr>
          <a:xfrm>
            <a:off x="257516" y="4181034"/>
            <a:ext cx="11676969" cy="889176"/>
          </a:xfrm>
        </p:spPr>
        <p:txBody>
          <a:bodyPr>
            <a:noAutofit/>
          </a:bodyPr>
          <a:lstStyle>
            <a:lvl1pPr marL="0" indent="0" algn="ctr">
              <a:buNone/>
              <a:defRPr sz="8000" b="1">
                <a:solidFill>
                  <a:srgbClr val="2D348D"/>
                </a:solidFill>
                <a:latin typeface="Futura Medium" panose="020B0602020204020303" pitchFamily="34" charset="-79"/>
                <a:cs typeface="Futura Medium" panose="020B0602020204020303" pitchFamily="34" charset="-79"/>
              </a:defRPr>
            </a:lvl1pPr>
            <a:lvl2pPr marL="457223" indent="0" algn="ctr">
              <a:buNone/>
              <a:defRPr sz="5334">
                <a:latin typeface="Futura Medium" panose="020B0602020204020303" pitchFamily="34" charset="-79"/>
                <a:cs typeface="Futura Medium" panose="020B0602020204020303" pitchFamily="34" charset="-79"/>
              </a:defRPr>
            </a:lvl2pPr>
            <a:lvl3pPr marL="914446" indent="0" algn="ctr">
              <a:buNone/>
              <a:defRPr sz="5334">
                <a:latin typeface="Futura Medium" panose="020B0602020204020303" pitchFamily="34" charset="-79"/>
                <a:cs typeface="Futura Medium" panose="020B0602020204020303" pitchFamily="34" charset="-79"/>
              </a:defRPr>
            </a:lvl3pPr>
            <a:lvl4pPr marL="1371669" indent="0" algn="ctr">
              <a:buNone/>
              <a:defRPr sz="5334">
                <a:latin typeface="Futura Medium" panose="020B0602020204020303" pitchFamily="34" charset="-79"/>
                <a:cs typeface="Futura Medium" panose="020B0602020204020303" pitchFamily="34" charset="-79"/>
              </a:defRPr>
            </a:lvl4pPr>
            <a:lvl5pPr marL="1828891" indent="0" algn="ctr">
              <a:buNone/>
              <a:defRPr sz="5334">
                <a:latin typeface="Futura Medium" panose="020B0602020204020303" pitchFamily="34" charset="-79"/>
                <a:cs typeface="Futura Medium" panose="020B0602020204020303" pitchFamily="34" charset="-79"/>
              </a:defRPr>
            </a:lvl5pPr>
          </a:lstStyle>
          <a:p>
            <a:pPr lvl="0"/>
            <a:r>
              <a:rPr lang="fr-FR"/>
              <a:t>Cliquez pour modifier les styles du texte du masque</a:t>
            </a:r>
          </a:p>
        </p:txBody>
      </p:sp>
      <p:sp>
        <p:nvSpPr>
          <p:cNvPr id="15" name="Picture Placeholder 5">
            <a:extLst>
              <a:ext uri="{FF2B5EF4-FFF2-40B4-BE49-F238E27FC236}">
                <a16:creationId xmlns:a16="http://schemas.microsoft.com/office/drawing/2014/main" id="{B82E1A29-4068-F26A-E15B-8AD43A458224}"/>
              </a:ext>
            </a:extLst>
          </p:cNvPr>
          <p:cNvSpPr>
            <a:spLocks noGrp="1"/>
          </p:cNvSpPr>
          <p:nvPr>
            <p:ph type="pic" sz="quarter" idx="11"/>
          </p:nvPr>
        </p:nvSpPr>
        <p:spPr>
          <a:xfrm>
            <a:off x="257516" y="990600"/>
            <a:ext cx="11676969" cy="2472267"/>
          </a:xfrm>
          <a:prstGeom prst="roundRect">
            <a:avLst/>
          </a:prstGeom>
        </p:spPr>
        <p:txBody>
          <a:bodyPr wrap="square">
            <a:noAutofit/>
          </a:bodyPr>
          <a:lstStyle>
            <a:lvl1pPr>
              <a:defRPr sz="1600"/>
            </a:lvl1pPr>
          </a:lstStyle>
          <a:p>
            <a:r>
              <a:rPr lang="fr-FR"/>
              <a:t>Cliquez sur l'icône pour ajouter une image</a:t>
            </a:r>
            <a:endParaRPr lang="en-US" dirty="0"/>
          </a:p>
        </p:txBody>
      </p:sp>
      <p:pic>
        <p:nvPicPr>
          <p:cNvPr id="3" name="Image 2">
            <a:extLst>
              <a:ext uri="{FF2B5EF4-FFF2-40B4-BE49-F238E27FC236}">
                <a16:creationId xmlns:a16="http://schemas.microsoft.com/office/drawing/2014/main" id="{497C1591-6063-DE47-A628-23A082D671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41905" y="6068062"/>
            <a:ext cx="1168400" cy="651933"/>
          </a:xfrm>
          <a:prstGeom prst="rect">
            <a:avLst/>
          </a:prstGeom>
        </p:spPr>
      </p:pic>
    </p:spTree>
    <p:extLst>
      <p:ext uri="{BB962C8B-B14F-4D97-AF65-F5344CB8AC3E}">
        <p14:creationId xmlns:p14="http://schemas.microsoft.com/office/powerpoint/2010/main" val="3167065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reaker - Texte simple - Fond Blanc - Photo">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EDA05782-72F5-11EA-BB09-835D3CC48ADE}"/>
              </a:ext>
            </a:extLst>
          </p:cNvPr>
          <p:cNvSpPr>
            <a:spLocks noGrp="1"/>
          </p:cNvSpPr>
          <p:nvPr>
            <p:ph type="body" sz="quarter" idx="10"/>
          </p:nvPr>
        </p:nvSpPr>
        <p:spPr>
          <a:xfrm>
            <a:off x="257516" y="4075306"/>
            <a:ext cx="11676969" cy="889176"/>
          </a:xfrm>
        </p:spPr>
        <p:txBody>
          <a:bodyPr>
            <a:noAutofit/>
          </a:bodyPr>
          <a:lstStyle>
            <a:lvl1pPr marL="0" indent="0" algn="ctr">
              <a:buNone/>
              <a:defRPr sz="8000" b="1">
                <a:solidFill>
                  <a:srgbClr val="2D348D"/>
                </a:solidFill>
                <a:latin typeface="Futura Medium" panose="020B0602020204020303" pitchFamily="34" charset="-79"/>
                <a:cs typeface="Futura Medium" panose="020B0602020204020303" pitchFamily="34" charset="-79"/>
              </a:defRPr>
            </a:lvl1pPr>
            <a:lvl2pPr marL="457223" indent="0" algn="ctr">
              <a:buNone/>
              <a:defRPr sz="5334">
                <a:latin typeface="Futura Medium" panose="020B0602020204020303" pitchFamily="34" charset="-79"/>
                <a:cs typeface="Futura Medium" panose="020B0602020204020303" pitchFamily="34" charset="-79"/>
              </a:defRPr>
            </a:lvl2pPr>
            <a:lvl3pPr marL="914446" indent="0" algn="ctr">
              <a:buNone/>
              <a:defRPr sz="5334">
                <a:latin typeface="Futura Medium" panose="020B0602020204020303" pitchFamily="34" charset="-79"/>
                <a:cs typeface="Futura Medium" panose="020B0602020204020303" pitchFamily="34" charset="-79"/>
              </a:defRPr>
            </a:lvl3pPr>
            <a:lvl4pPr marL="1371669" indent="0" algn="ctr">
              <a:buNone/>
              <a:defRPr sz="5334">
                <a:latin typeface="Futura Medium" panose="020B0602020204020303" pitchFamily="34" charset="-79"/>
                <a:cs typeface="Futura Medium" panose="020B0602020204020303" pitchFamily="34" charset="-79"/>
              </a:defRPr>
            </a:lvl4pPr>
            <a:lvl5pPr marL="1828891" indent="0" algn="ctr">
              <a:buNone/>
              <a:defRPr sz="5334">
                <a:latin typeface="Futura Medium" panose="020B0602020204020303" pitchFamily="34" charset="-79"/>
                <a:cs typeface="Futura Medium" panose="020B0602020204020303" pitchFamily="34" charset="-79"/>
              </a:defRPr>
            </a:lvl5pPr>
          </a:lstStyle>
          <a:p>
            <a:pPr lvl="0"/>
            <a:r>
              <a:rPr lang="fr-FR"/>
              <a:t>Cliquez pour modifier les styles du texte du masque</a:t>
            </a:r>
          </a:p>
        </p:txBody>
      </p:sp>
      <p:sp>
        <p:nvSpPr>
          <p:cNvPr id="15" name="Picture Placeholder 5">
            <a:extLst>
              <a:ext uri="{FF2B5EF4-FFF2-40B4-BE49-F238E27FC236}">
                <a16:creationId xmlns:a16="http://schemas.microsoft.com/office/drawing/2014/main" id="{B82E1A29-4068-F26A-E15B-8AD43A458224}"/>
              </a:ext>
            </a:extLst>
          </p:cNvPr>
          <p:cNvSpPr>
            <a:spLocks noGrp="1"/>
          </p:cNvSpPr>
          <p:nvPr>
            <p:ph type="pic" sz="quarter" idx="11"/>
          </p:nvPr>
        </p:nvSpPr>
        <p:spPr>
          <a:xfrm>
            <a:off x="257516" y="990600"/>
            <a:ext cx="11676969" cy="2472267"/>
          </a:xfrm>
          <a:prstGeom prst="roundRect">
            <a:avLst/>
          </a:prstGeom>
        </p:spPr>
        <p:txBody>
          <a:bodyPr wrap="square">
            <a:noAutofit/>
          </a:bodyPr>
          <a:lstStyle>
            <a:lvl1pPr>
              <a:defRPr sz="1600"/>
            </a:lvl1pPr>
          </a:lstStyle>
          <a:p>
            <a:r>
              <a:rPr lang="fr-FR"/>
              <a:t>Cliquez sur l'icône pour ajouter une image</a:t>
            </a:r>
            <a:endParaRPr lang="en-US" dirty="0"/>
          </a:p>
        </p:txBody>
      </p:sp>
      <p:pic>
        <p:nvPicPr>
          <p:cNvPr id="4" name="Image 3">
            <a:extLst>
              <a:ext uri="{FF2B5EF4-FFF2-40B4-BE49-F238E27FC236}">
                <a16:creationId xmlns:a16="http://schemas.microsoft.com/office/drawing/2014/main" id="{492ACB6C-4A4D-629A-5CA7-FBE2F8B395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3366" y="5270501"/>
            <a:ext cx="10982949" cy="491543"/>
          </a:xfrm>
          <a:prstGeom prst="rect">
            <a:avLst/>
          </a:prstGeom>
        </p:spPr>
      </p:pic>
      <p:pic>
        <p:nvPicPr>
          <p:cNvPr id="2" name="Image 1">
            <a:extLst>
              <a:ext uri="{FF2B5EF4-FFF2-40B4-BE49-F238E27FC236}">
                <a16:creationId xmlns:a16="http://schemas.microsoft.com/office/drawing/2014/main" id="{DCB7FFB0-3F0E-5EEA-1822-9CDD168132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41905" y="6068062"/>
            <a:ext cx="1168400" cy="651933"/>
          </a:xfrm>
          <a:prstGeom prst="rect">
            <a:avLst/>
          </a:prstGeom>
        </p:spPr>
      </p:pic>
    </p:spTree>
    <p:extLst>
      <p:ext uri="{BB962C8B-B14F-4D97-AF65-F5344CB8AC3E}">
        <p14:creationId xmlns:p14="http://schemas.microsoft.com/office/powerpoint/2010/main" val="198590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79F39B9-C5A1-D3CA-8241-705F86F18775}"/>
              </a:ext>
            </a:extLst>
          </p:cNvPr>
          <p:cNvSpPr>
            <a:spLocks noGrp="1"/>
          </p:cNvSpPr>
          <p:nvPr>
            <p:ph type="body" sz="quarter" idx="10" hasCustomPrompt="1"/>
          </p:nvPr>
        </p:nvSpPr>
        <p:spPr>
          <a:xfrm>
            <a:off x="1252310" y="3104127"/>
            <a:ext cx="5790747" cy="1409247"/>
          </a:xfrm>
        </p:spPr>
        <p:txBody>
          <a:bodyPr>
            <a:normAutofit/>
          </a:bodyPr>
          <a:lstStyle>
            <a:lvl1pPr marL="0" indent="0">
              <a:buNone/>
              <a:defRPr sz="5334" cap="all" baseline="0">
                <a:solidFill>
                  <a:srgbClr val="FFFFFF"/>
                </a:solidFill>
                <a:latin typeface="Futura Medium" panose="020B0602020204020303" pitchFamily="34" charset="-79"/>
                <a:cs typeface="Futura Medium" panose="020B0602020204020303" pitchFamily="34" charset="-79"/>
              </a:defRPr>
            </a:lvl1pPr>
          </a:lstStyle>
          <a:p>
            <a:pPr lvl="0"/>
            <a:r>
              <a:rPr lang="fr-FR" dirty="0"/>
              <a:t>TITRE DE LA PRÉSENTATION</a:t>
            </a:r>
          </a:p>
        </p:txBody>
      </p:sp>
      <p:pic>
        <p:nvPicPr>
          <p:cNvPr id="3" name="Image 2">
            <a:extLst>
              <a:ext uri="{FF2B5EF4-FFF2-40B4-BE49-F238E27FC236}">
                <a16:creationId xmlns:a16="http://schemas.microsoft.com/office/drawing/2014/main" id="{915CE038-5F54-9077-69B5-6E8DDC4731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2310" y="1027006"/>
            <a:ext cx="3894667" cy="778933"/>
          </a:xfrm>
          <a:prstGeom prst="rect">
            <a:avLst/>
          </a:prstGeom>
        </p:spPr>
      </p:pic>
    </p:spTree>
    <p:extLst>
      <p:ext uri="{BB962C8B-B14F-4D97-AF65-F5344CB8AC3E}">
        <p14:creationId xmlns:p14="http://schemas.microsoft.com/office/powerpoint/2010/main" val="3669162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reaker - Cam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79F39B9-C5A1-D3CA-8241-705F86F18775}"/>
              </a:ext>
            </a:extLst>
          </p:cNvPr>
          <p:cNvSpPr>
            <a:spLocks noGrp="1"/>
          </p:cNvSpPr>
          <p:nvPr>
            <p:ph type="body" sz="quarter" idx="10" hasCustomPrompt="1"/>
          </p:nvPr>
        </p:nvSpPr>
        <p:spPr>
          <a:xfrm>
            <a:off x="1252310" y="3295877"/>
            <a:ext cx="5790747" cy="1409247"/>
          </a:xfrm>
        </p:spPr>
        <p:txBody>
          <a:bodyPr>
            <a:normAutofit/>
          </a:bodyPr>
          <a:lstStyle>
            <a:lvl1pPr marL="0" indent="0">
              <a:buNone/>
              <a:defRPr sz="5334">
                <a:solidFill>
                  <a:srgbClr val="FFFFFF"/>
                </a:solidFill>
                <a:latin typeface="Futura Medium" panose="020B0602020204020303" pitchFamily="34" charset="-79"/>
                <a:cs typeface="Futura Medium" panose="020B0602020204020303" pitchFamily="34" charset="-79"/>
              </a:defRPr>
            </a:lvl1pPr>
          </a:lstStyle>
          <a:p>
            <a:pPr lvl="0"/>
            <a:r>
              <a:rPr lang="fr-FR" dirty="0"/>
              <a:t>TITRE DE LA SECTION</a:t>
            </a:r>
          </a:p>
        </p:txBody>
      </p:sp>
      <p:pic>
        <p:nvPicPr>
          <p:cNvPr id="8" name="Image 7">
            <a:extLst>
              <a:ext uri="{FF2B5EF4-FFF2-40B4-BE49-F238E27FC236}">
                <a16:creationId xmlns:a16="http://schemas.microsoft.com/office/drawing/2014/main" id="{9E003781-663C-A8CA-EB53-EADE20877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2310" y="1015056"/>
            <a:ext cx="3894667" cy="651933"/>
          </a:xfrm>
          <a:prstGeom prst="rect">
            <a:avLst/>
          </a:prstGeom>
        </p:spPr>
      </p:pic>
    </p:spTree>
    <p:extLst>
      <p:ext uri="{BB962C8B-B14F-4D97-AF65-F5344CB8AC3E}">
        <p14:creationId xmlns:p14="http://schemas.microsoft.com/office/powerpoint/2010/main" val="1227607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reaker - Ber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79F39B9-C5A1-D3CA-8241-705F86F18775}"/>
              </a:ext>
            </a:extLst>
          </p:cNvPr>
          <p:cNvSpPr>
            <a:spLocks noGrp="1"/>
          </p:cNvSpPr>
          <p:nvPr>
            <p:ph type="body" sz="quarter" idx="10" hasCustomPrompt="1"/>
          </p:nvPr>
        </p:nvSpPr>
        <p:spPr>
          <a:xfrm>
            <a:off x="1252310" y="3295877"/>
            <a:ext cx="5790747" cy="1409247"/>
          </a:xfrm>
        </p:spPr>
        <p:txBody>
          <a:bodyPr>
            <a:normAutofit/>
          </a:bodyPr>
          <a:lstStyle>
            <a:lvl1pPr marL="0" indent="0">
              <a:buNone/>
              <a:defRPr sz="5334">
                <a:solidFill>
                  <a:srgbClr val="FFFFFF"/>
                </a:solidFill>
                <a:latin typeface="Futura Medium" panose="020B0602020204020303" pitchFamily="34" charset="-79"/>
                <a:cs typeface="Futura Medium" panose="020B0602020204020303" pitchFamily="34" charset="-79"/>
              </a:defRPr>
            </a:lvl1pPr>
          </a:lstStyle>
          <a:p>
            <a:pPr lvl="0"/>
            <a:r>
              <a:rPr lang="fr-FR" dirty="0"/>
              <a:t>TITRE DE LA SECTION</a:t>
            </a:r>
          </a:p>
        </p:txBody>
      </p:sp>
      <p:pic>
        <p:nvPicPr>
          <p:cNvPr id="8" name="Image 7">
            <a:extLst>
              <a:ext uri="{FF2B5EF4-FFF2-40B4-BE49-F238E27FC236}">
                <a16:creationId xmlns:a16="http://schemas.microsoft.com/office/drawing/2014/main" id="{9E003781-663C-A8CA-EB53-EADE20877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2310" y="1015056"/>
            <a:ext cx="3894667" cy="651933"/>
          </a:xfrm>
          <a:prstGeom prst="rect">
            <a:avLst/>
          </a:prstGeom>
        </p:spPr>
      </p:pic>
    </p:spTree>
    <p:extLst>
      <p:ext uri="{BB962C8B-B14F-4D97-AF65-F5344CB8AC3E}">
        <p14:creationId xmlns:p14="http://schemas.microsoft.com/office/powerpoint/2010/main" val="526264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reaker - Vil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79F39B9-C5A1-D3CA-8241-705F86F18775}"/>
              </a:ext>
            </a:extLst>
          </p:cNvPr>
          <p:cNvSpPr>
            <a:spLocks noGrp="1"/>
          </p:cNvSpPr>
          <p:nvPr>
            <p:ph type="body" sz="quarter" idx="10" hasCustomPrompt="1"/>
          </p:nvPr>
        </p:nvSpPr>
        <p:spPr>
          <a:xfrm>
            <a:off x="1252310" y="3295877"/>
            <a:ext cx="5790747" cy="1409247"/>
          </a:xfrm>
        </p:spPr>
        <p:txBody>
          <a:bodyPr>
            <a:normAutofit/>
          </a:bodyPr>
          <a:lstStyle>
            <a:lvl1pPr marL="0" indent="0">
              <a:buNone/>
              <a:defRPr sz="5334">
                <a:solidFill>
                  <a:srgbClr val="FFFFFF"/>
                </a:solidFill>
                <a:latin typeface="Futura Medium" panose="020B0602020204020303" pitchFamily="34" charset="-79"/>
                <a:cs typeface="Futura Medium" panose="020B0602020204020303" pitchFamily="34" charset="-79"/>
              </a:defRPr>
            </a:lvl1pPr>
          </a:lstStyle>
          <a:p>
            <a:pPr lvl="0"/>
            <a:r>
              <a:rPr lang="fr-FR" dirty="0"/>
              <a:t>TITRE DE LA SECTION</a:t>
            </a:r>
          </a:p>
        </p:txBody>
      </p:sp>
      <p:pic>
        <p:nvPicPr>
          <p:cNvPr id="8" name="Image 7">
            <a:extLst>
              <a:ext uri="{FF2B5EF4-FFF2-40B4-BE49-F238E27FC236}">
                <a16:creationId xmlns:a16="http://schemas.microsoft.com/office/drawing/2014/main" id="{9E003781-663C-A8CA-EB53-EADE20877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2310" y="1015056"/>
            <a:ext cx="3894667" cy="651933"/>
          </a:xfrm>
          <a:prstGeom prst="rect">
            <a:avLst/>
          </a:prstGeom>
        </p:spPr>
      </p:pic>
    </p:spTree>
    <p:extLst>
      <p:ext uri="{BB962C8B-B14F-4D97-AF65-F5344CB8AC3E}">
        <p14:creationId xmlns:p14="http://schemas.microsoft.com/office/powerpoint/2010/main" val="2159381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reaker - Autoroute vil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79F39B9-C5A1-D3CA-8241-705F86F18775}"/>
              </a:ext>
            </a:extLst>
          </p:cNvPr>
          <p:cNvSpPr>
            <a:spLocks noGrp="1"/>
          </p:cNvSpPr>
          <p:nvPr>
            <p:ph type="body" sz="quarter" idx="10" hasCustomPrompt="1"/>
          </p:nvPr>
        </p:nvSpPr>
        <p:spPr>
          <a:xfrm>
            <a:off x="1252310" y="3295877"/>
            <a:ext cx="5790747" cy="1409247"/>
          </a:xfrm>
        </p:spPr>
        <p:txBody>
          <a:bodyPr>
            <a:normAutofit/>
          </a:bodyPr>
          <a:lstStyle>
            <a:lvl1pPr marL="0" indent="0">
              <a:buNone/>
              <a:defRPr sz="5334">
                <a:solidFill>
                  <a:srgbClr val="FFFFFF"/>
                </a:solidFill>
                <a:latin typeface="Futura Medium" panose="020B0602020204020303" pitchFamily="34" charset="-79"/>
                <a:cs typeface="Futura Medium" panose="020B0602020204020303" pitchFamily="34" charset="-79"/>
              </a:defRPr>
            </a:lvl1pPr>
          </a:lstStyle>
          <a:p>
            <a:pPr lvl="0"/>
            <a:r>
              <a:rPr lang="fr-FR" dirty="0"/>
              <a:t>TITRE DE LA SECTION</a:t>
            </a:r>
          </a:p>
        </p:txBody>
      </p:sp>
      <p:pic>
        <p:nvPicPr>
          <p:cNvPr id="8" name="Image 7">
            <a:extLst>
              <a:ext uri="{FF2B5EF4-FFF2-40B4-BE49-F238E27FC236}">
                <a16:creationId xmlns:a16="http://schemas.microsoft.com/office/drawing/2014/main" id="{9E003781-663C-A8CA-EB53-EADE20877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2310" y="1015056"/>
            <a:ext cx="3894667" cy="651933"/>
          </a:xfrm>
          <a:prstGeom prst="rect">
            <a:avLst/>
          </a:prstGeom>
        </p:spPr>
      </p:pic>
    </p:spTree>
    <p:extLst>
      <p:ext uri="{BB962C8B-B14F-4D97-AF65-F5344CB8AC3E}">
        <p14:creationId xmlns:p14="http://schemas.microsoft.com/office/powerpoint/2010/main" val="2635720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aphique - 3 photos - 3 colonnes">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00F4DB6-EAB7-B7FD-EDFD-C90BF2198EB3}"/>
              </a:ext>
            </a:extLst>
          </p:cNvPr>
          <p:cNvSpPr/>
          <p:nvPr/>
        </p:nvSpPr>
        <p:spPr>
          <a:xfrm>
            <a:off x="1424326" y="1032900"/>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4" name="Espace réservé du texte 26">
            <a:extLst>
              <a:ext uri="{FF2B5EF4-FFF2-40B4-BE49-F238E27FC236}">
                <a16:creationId xmlns:a16="http://schemas.microsoft.com/office/drawing/2014/main" id="{7F4AFFAE-2EAE-A45A-854D-BA8A08BE67EC}"/>
              </a:ext>
            </a:extLst>
          </p:cNvPr>
          <p:cNvSpPr>
            <a:spLocks noGrp="1"/>
          </p:cNvSpPr>
          <p:nvPr>
            <p:ph type="body" sz="quarter" idx="16" hasCustomPrompt="1"/>
          </p:nvPr>
        </p:nvSpPr>
        <p:spPr>
          <a:xfrm>
            <a:off x="1424325" y="423300"/>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pic>
        <p:nvPicPr>
          <p:cNvPr id="5" name="Image 4">
            <a:extLst>
              <a:ext uri="{FF2B5EF4-FFF2-40B4-BE49-F238E27FC236}">
                <a16:creationId xmlns:a16="http://schemas.microsoft.com/office/drawing/2014/main" id="{69BE21C1-2B06-5DC5-A991-CAC6E448D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9" name="ZoneTexte 8">
            <a:extLst>
              <a:ext uri="{FF2B5EF4-FFF2-40B4-BE49-F238E27FC236}">
                <a16:creationId xmlns:a16="http://schemas.microsoft.com/office/drawing/2014/main" id="{0051BAA1-3D1A-65E2-884E-2758B116C0BA}"/>
              </a:ext>
            </a:extLst>
          </p:cNvPr>
          <p:cNvSpPr txBox="1"/>
          <p:nvPr/>
        </p:nvSpPr>
        <p:spPr>
          <a:xfrm>
            <a:off x="4538133" y="6346507"/>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6" name="Rectangle: Rounded Corners 1">
            <a:extLst>
              <a:ext uri="{FF2B5EF4-FFF2-40B4-BE49-F238E27FC236}">
                <a16:creationId xmlns:a16="http://schemas.microsoft.com/office/drawing/2014/main" id="{C9E3B733-9146-5759-F2B7-0DBD9B6F8606}"/>
              </a:ext>
            </a:extLst>
          </p:cNvPr>
          <p:cNvSpPr/>
          <p:nvPr/>
        </p:nvSpPr>
        <p:spPr>
          <a:xfrm>
            <a:off x="1424326" y="2064791"/>
            <a:ext cx="2459638" cy="4112381"/>
          </a:xfrm>
          <a:prstGeom prst="roundRect">
            <a:avLst>
              <a:gd name="adj" fmla="val 8406"/>
            </a:avLst>
          </a:prstGeom>
          <a:solidFill>
            <a:srgbClr val="49BFD3"/>
          </a:solidFill>
          <a:ln w="19050" cap="rnd">
            <a:gradFill>
              <a:gsLst>
                <a:gs pos="0">
                  <a:srgbClr val="9FFFFF"/>
                </a:gs>
                <a:gs pos="33000">
                  <a:schemeClr val="accent3"/>
                </a:gs>
              </a:gsLst>
              <a:lin ang="3000000" scaled="0"/>
            </a:gradFill>
            <a:round/>
          </a:ln>
          <a:effectLst>
            <a:outerShdw blurRad="711200" dist="127000" dir="5400000" sx="97000" sy="97000" algn="t" rotWithShape="0">
              <a:srgbClr val="9FFFF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7" name="Rectangle: Rounded Corners 4">
            <a:extLst>
              <a:ext uri="{FF2B5EF4-FFF2-40B4-BE49-F238E27FC236}">
                <a16:creationId xmlns:a16="http://schemas.microsoft.com/office/drawing/2014/main" id="{F13FAD30-CD19-0309-DC0F-D236D3AFFC23}"/>
              </a:ext>
            </a:extLst>
          </p:cNvPr>
          <p:cNvSpPr/>
          <p:nvPr/>
        </p:nvSpPr>
        <p:spPr>
          <a:xfrm>
            <a:off x="8310522" y="2064791"/>
            <a:ext cx="2459638" cy="4112381"/>
          </a:xfrm>
          <a:prstGeom prst="roundRect">
            <a:avLst>
              <a:gd name="adj" fmla="val 8406"/>
            </a:avLst>
          </a:prstGeom>
          <a:solidFill>
            <a:srgbClr val="2E0E5C"/>
          </a:solidFill>
          <a:ln w="19050" cap="rnd">
            <a:gradFill>
              <a:gsLst>
                <a:gs pos="0">
                  <a:schemeClr val="accent2"/>
                </a:gs>
                <a:gs pos="33000">
                  <a:schemeClr val="accent3"/>
                </a:gs>
              </a:gsLst>
              <a:lin ang="3000000" scaled="0"/>
            </a:gradFill>
            <a:round/>
          </a:ln>
          <a:effectLst>
            <a:outerShdw blurRad="711200" dist="127000" dir="5400000" sx="97000" sy="97000" algn="t" rotWithShape="0">
              <a:srgbClr val="FEC26A">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bg1"/>
              </a:solidFill>
            </a:endParaRPr>
          </a:p>
        </p:txBody>
      </p:sp>
      <p:sp>
        <p:nvSpPr>
          <p:cNvPr id="11" name="Rectangle: Rounded Corners 5">
            <a:extLst>
              <a:ext uri="{FF2B5EF4-FFF2-40B4-BE49-F238E27FC236}">
                <a16:creationId xmlns:a16="http://schemas.microsoft.com/office/drawing/2014/main" id="{F81CF498-8E18-4393-9976-CF774DAACA18}"/>
              </a:ext>
            </a:extLst>
          </p:cNvPr>
          <p:cNvSpPr/>
          <p:nvPr/>
        </p:nvSpPr>
        <p:spPr>
          <a:xfrm>
            <a:off x="4866181" y="2064791"/>
            <a:ext cx="2459638" cy="4112381"/>
          </a:xfrm>
          <a:prstGeom prst="roundRect">
            <a:avLst>
              <a:gd name="adj" fmla="val 8406"/>
            </a:avLst>
          </a:prstGeom>
          <a:solidFill>
            <a:srgbClr val="2D348D"/>
          </a:solidFill>
          <a:ln w="19050" cap="rnd">
            <a:gradFill>
              <a:gsLst>
                <a:gs pos="0">
                  <a:schemeClr val="accent1"/>
                </a:gs>
                <a:gs pos="33000">
                  <a:schemeClr val="accent3"/>
                </a:gs>
              </a:gsLst>
              <a:lin ang="3000000" scaled="0"/>
            </a:gradFill>
            <a:round/>
          </a:ln>
          <a:effectLst>
            <a:outerShdw blurRad="711200" dist="127000" dir="5400000" sx="97000" sy="97000" algn="t"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17" name="Picture Placeholder 11">
            <a:extLst>
              <a:ext uri="{FF2B5EF4-FFF2-40B4-BE49-F238E27FC236}">
                <a16:creationId xmlns:a16="http://schemas.microsoft.com/office/drawing/2014/main" id="{6A5F84C9-9B97-9101-20ED-C9110B6A0606}"/>
              </a:ext>
            </a:extLst>
          </p:cNvPr>
          <p:cNvSpPr>
            <a:spLocks noGrp="1"/>
          </p:cNvSpPr>
          <p:nvPr>
            <p:ph type="pic" sz="quarter" idx="10"/>
          </p:nvPr>
        </p:nvSpPr>
        <p:spPr>
          <a:xfrm>
            <a:off x="1512468" y="2148114"/>
            <a:ext cx="2278385" cy="2714172"/>
          </a:xfrm>
          <a:custGeom>
            <a:avLst/>
            <a:gdLst>
              <a:gd name="connsiteX0" fmla="*/ 255703 w 3417578"/>
              <a:gd name="connsiteY0" fmla="*/ 0 h 4071258"/>
              <a:gd name="connsiteX1" fmla="*/ 3161875 w 3417578"/>
              <a:gd name="connsiteY1" fmla="*/ 0 h 4071258"/>
              <a:gd name="connsiteX2" fmla="*/ 3417578 w 3417578"/>
              <a:gd name="connsiteY2" fmla="*/ 255703 h 4071258"/>
              <a:gd name="connsiteX3" fmla="*/ 3417578 w 3417578"/>
              <a:gd name="connsiteY3" fmla="*/ 3815555 h 4071258"/>
              <a:gd name="connsiteX4" fmla="*/ 3161875 w 3417578"/>
              <a:gd name="connsiteY4" fmla="*/ 4071258 h 4071258"/>
              <a:gd name="connsiteX5" fmla="*/ 255703 w 3417578"/>
              <a:gd name="connsiteY5" fmla="*/ 4071258 h 4071258"/>
              <a:gd name="connsiteX6" fmla="*/ 0 w 3417578"/>
              <a:gd name="connsiteY6" fmla="*/ 3815555 h 4071258"/>
              <a:gd name="connsiteX7" fmla="*/ 0 w 3417578"/>
              <a:gd name="connsiteY7" fmla="*/ 255703 h 4071258"/>
              <a:gd name="connsiteX8" fmla="*/ 255703 w 3417578"/>
              <a:gd name="connsiteY8" fmla="*/ 0 h 407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578" h="4071258">
                <a:moveTo>
                  <a:pt x="255703" y="0"/>
                </a:moveTo>
                <a:lnTo>
                  <a:pt x="3161875" y="0"/>
                </a:lnTo>
                <a:cubicBezTo>
                  <a:pt x="3303096" y="0"/>
                  <a:pt x="3417578" y="114482"/>
                  <a:pt x="3417578" y="255703"/>
                </a:cubicBezTo>
                <a:lnTo>
                  <a:pt x="3417578" y="3815555"/>
                </a:lnTo>
                <a:cubicBezTo>
                  <a:pt x="3417578" y="3956776"/>
                  <a:pt x="3303096" y="4071258"/>
                  <a:pt x="3161875" y="4071258"/>
                </a:cubicBezTo>
                <a:lnTo>
                  <a:pt x="255703" y="4071258"/>
                </a:lnTo>
                <a:cubicBezTo>
                  <a:pt x="114482" y="4071258"/>
                  <a:pt x="0" y="3956776"/>
                  <a:pt x="0" y="3815555"/>
                </a:cubicBezTo>
                <a:lnTo>
                  <a:pt x="0" y="255703"/>
                </a:lnTo>
                <a:cubicBezTo>
                  <a:pt x="0" y="114482"/>
                  <a:pt x="114482" y="0"/>
                  <a:pt x="255703" y="0"/>
                </a:cubicBezTo>
                <a:close/>
              </a:path>
            </a:pathLst>
          </a:custGeom>
        </p:spPr>
        <p:txBody>
          <a:bodyPr wrap="square">
            <a:noAutofit/>
          </a:bodyPr>
          <a:lstStyle>
            <a:lvl1pPr>
              <a:defRPr sz="1600">
                <a:solidFill>
                  <a:srgbClr val="FFFFFF"/>
                </a:solidFill>
              </a:defRPr>
            </a:lvl1pPr>
          </a:lstStyle>
          <a:p>
            <a:r>
              <a:rPr lang="fr-FR"/>
              <a:t>Cliquez sur l'icône pour ajouter une image</a:t>
            </a:r>
            <a:endParaRPr lang="en-US" dirty="0"/>
          </a:p>
        </p:txBody>
      </p:sp>
      <p:sp>
        <p:nvSpPr>
          <p:cNvPr id="18" name="Picture Placeholder 13">
            <a:extLst>
              <a:ext uri="{FF2B5EF4-FFF2-40B4-BE49-F238E27FC236}">
                <a16:creationId xmlns:a16="http://schemas.microsoft.com/office/drawing/2014/main" id="{F0E1EFE0-1447-A0AA-B66B-291D98EF62B5}"/>
              </a:ext>
            </a:extLst>
          </p:cNvPr>
          <p:cNvSpPr>
            <a:spLocks noGrp="1"/>
          </p:cNvSpPr>
          <p:nvPr>
            <p:ph type="pic" sz="quarter" idx="11"/>
          </p:nvPr>
        </p:nvSpPr>
        <p:spPr>
          <a:xfrm>
            <a:off x="4956807" y="2148114"/>
            <a:ext cx="2278385" cy="2714172"/>
          </a:xfrm>
          <a:custGeom>
            <a:avLst/>
            <a:gdLst>
              <a:gd name="connsiteX0" fmla="*/ 255703 w 3417578"/>
              <a:gd name="connsiteY0" fmla="*/ 0 h 4071258"/>
              <a:gd name="connsiteX1" fmla="*/ 3161875 w 3417578"/>
              <a:gd name="connsiteY1" fmla="*/ 0 h 4071258"/>
              <a:gd name="connsiteX2" fmla="*/ 3417578 w 3417578"/>
              <a:gd name="connsiteY2" fmla="*/ 255703 h 4071258"/>
              <a:gd name="connsiteX3" fmla="*/ 3417578 w 3417578"/>
              <a:gd name="connsiteY3" fmla="*/ 3815555 h 4071258"/>
              <a:gd name="connsiteX4" fmla="*/ 3161875 w 3417578"/>
              <a:gd name="connsiteY4" fmla="*/ 4071258 h 4071258"/>
              <a:gd name="connsiteX5" fmla="*/ 255703 w 3417578"/>
              <a:gd name="connsiteY5" fmla="*/ 4071258 h 4071258"/>
              <a:gd name="connsiteX6" fmla="*/ 0 w 3417578"/>
              <a:gd name="connsiteY6" fmla="*/ 3815555 h 4071258"/>
              <a:gd name="connsiteX7" fmla="*/ 0 w 3417578"/>
              <a:gd name="connsiteY7" fmla="*/ 255703 h 4071258"/>
              <a:gd name="connsiteX8" fmla="*/ 255703 w 3417578"/>
              <a:gd name="connsiteY8" fmla="*/ 0 h 407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578" h="4071258">
                <a:moveTo>
                  <a:pt x="255703" y="0"/>
                </a:moveTo>
                <a:lnTo>
                  <a:pt x="3161875" y="0"/>
                </a:lnTo>
                <a:cubicBezTo>
                  <a:pt x="3303096" y="0"/>
                  <a:pt x="3417578" y="114482"/>
                  <a:pt x="3417578" y="255703"/>
                </a:cubicBezTo>
                <a:lnTo>
                  <a:pt x="3417578" y="3815555"/>
                </a:lnTo>
                <a:cubicBezTo>
                  <a:pt x="3417578" y="3956776"/>
                  <a:pt x="3303096" y="4071258"/>
                  <a:pt x="3161875" y="4071258"/>
                </a:cubicBezTo>
                <a:lnTo>
                  <a:pt x="255703" y="4071258"/>
                </a:lnTo>
                <a:cubicBezTo>
                  <a:pt x="114482" y="4071258"/>
                  <a:pt x="0" y="3956776"/>
                  <a:pt x="0" y="3815555"/>
                </a:cubicBezTo>
                <a:lnTo>
                  <a:pt x="0" y="255703"/>
                </a:lnTo>
                <a:cubicBezTo>
                  <a:pt x="0" y="114482"/>
                  <a:pt x="114482" y="0"/>
                  <a:pt x="255703" y="0"/>
                </a:cubicBezTo>
                <a:close/>
              </a:path>
            </a:pathLst>
          </a:custGeom>
        </p:spPr>
        <p:txBody>
          <a:bodyPr wrap="square">
            <a:noAutofit/>
          </a:bodyPr>
          <a:lstStyle>
            <a:lvl1pPr>
              <a:defRPr sz="1600">
                <a:solidFill>
                  <a:srgbClr val="FFFFFF"/>
                </a:solidFill>
              </a:defRPr>
            </a:lvl1pPr>
          </a:lstStyle>
          <a:p>
            <a:r>
              <a:rPr lang="fr-FR"/>
              <a:t>Cliquez sur l'icône pour ajouter une image</a:t>
            </a:r>
            <a:endParaRPr lang="en-US"/>
          </a:p>
        </p:txBody>
      </p:sp>
      <p:sp>
        <p:nvSpPr>
          <p:cNvPr id="19" name="Picture Placeholder 15">
            <a:extLst>
              <a:ext uri="{FF2B5EF4-FFF2-40B4-BE49-F238E27FC236}">
                <a16:creationId xmlns:a16="http://schemas.microsoft.com/office/drawing/2014/main" id="{185510D2-FF24-CB45-75ED-108748749B4A}"/>
              </a:ext>
            </a:extLst>
          </p:cNvPr>
          <p:cNvSpPr>
            <a:spLocks noGrp="1"/>
          </p:cNvSpPr>
          <p:nvPr>
            <p:ph type="pic" sz="quarter" idx="12"/>
          </p:nvPr>
        </p:nvSpPr>
        <p:spPr>
          <a:xfrm>
            <a:off x="8401148" y="2148114"/>
            <a:ext cx="2278385" cy="2714172"/>
          </a:xfrm>
          <a:custGeom>
            <a:avLst/>
            <a:gdLst>
              <a:gd name="connsiteX0" fmla="*/ 255703 w 3417578"/>
              <a:gd name="connsiteY0" fmla="*/ 0 h 4071258"/>
              <a:gd name="connsiteX1" fmla="*/ 3161875 w 3417578"/>
              <a:gd name="connsiteY1" fmla="*/ 0 h 4071258"/>
              <a:gd name="connsiteX2" fmla="*/ 3417578 w 3417578"/>
              <a:gd name="connsiteY2" fmla="*/ 255703 h 4071258"/>
              <a:gd name="connsiteX3" fmla="*/ 3417578 w 3417578"/>
              <a:gd name="connsiteY3" fmla="*/ 3815555 h 4071258"/>
              <a:gd name="connsiteX4" fmla="*/ 3161875 w 3417578"/>
              <a:gd name="connsiteY4" fmla="*/ 4071258 h 4071258"/>
              <a:gd name="connsiteX5" fmla="*/ 255703 w 3417578"/>
              <a:gd name="connsiteY5" fmla="*/ 4071258 h 4071258"/>
              <a:gd name="connsiteX6" fmla="*/ 0 w 3417578"/>
              <a:gd name="connsiteY6" fmla="*/ 3815555 h 4071258"/>
              <a:gd name="connsiteX7" fmla="*/ 0 w 3417578"/>
              <a:gd name="connsiteY7" fmla="*/ 255703 h 4071258"/>
              <a:gd name="connsiteX8" fmla="*/ 255703 w 3417578"/>
              <a:gd name="connsiteY8" fmla="*/ 0 h 407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578" h="4071258">
                <a:moveTo>
                  <a:pt x="255703" y="0"/>
                </a:moveTo>
                <a:lnTo>
                  <a:pt x="3161875" y="0"/>
                </a:lnTo>
                <a:cubicBezTo>
                  <a:pt x="3303096" y="0"/>
                  <a:pt x="3417578" y="114482"/>
                  <a:pt x="3417578" y="255703"/>
                </a:cubicBezTo>
                <a:lnTo>
                  <a:pt x="3417578" y="3815555"/>
                </a:lnTo>
                <a:cubicBezTo>
                  <a:pt x="3417578" y="3956776"/>
                  <a:pt x="3303096" y="4071258"/>
                  <a:pt x="3161875" y="4071258"/>
                </a:cubicBezTo>
                <a:lnTo>
                  <a:pt x="255703" y="4071258"/>
                </a:lnTo>
                <a:cubicBezTo>
                  <a:pt x="114482" y="4071258"/>
                  <a:pt x="0" y="3956776"/>
                  <a:pt x="0" y="3815555"/>
                </a:cubicBezTo>
                <a:lnTo>
                  <a:pt x="0" y="255703"/>
                </a:lnTo>
                <a:cubicBezTo>
                  <a:pt x="0" y="114482"/>
                  <a:pt x="114482" y="0"/>
                  <a:pt x="255703" y="0"/>
                </a:cubicBezTo>
                <a:close/>
              </a:path>
            </a:pathLst>
          </a:custGeom>
        </p:spPr>
        <p:txBody>
          <a:bodyPr wrap="square">
            <a:noAutofit/>
          </a:bodyPr>
          <a:lstStyle>
            <a:lvl1pPr>
              <a:defRPr sz="1600">
                <a:solidFill>
                  <a:srgbClr val="FFFFFF"/>
                </a:solidFill>
              </a:defRPr>
            </a:lvl1pPr>
          </a:lstStyle>
          <a:p>
            <a:r>
              <a:rPr lang="fr-FR"/>
              <a:t>Cliquez sur l'icône pour ajouter une image</a:t>
            </a:r>
            <a:endParaRPr lang="en-US" dirty="0"/>
          </a:p>
        </p:txBody>
      </p:sp>
      <p:sp>
        <p:nvSpPr>
          <p:cNvPr id="22" name="Espace réservé du texte 21">
            <a:extLst>
              <a:ext uri="{FF2B5EF4-FFF2-40B4-BE49-F238E27FC236}">
                <a16:creationId xmlns:a16="http://schemas.microsoft.com/office/drawing/2014/main" id="{98C61E12-2B06-7717-05AE-47CAC02FB59D}"/>
              </a:ext>
            </a:extLst>
          </p:cNvPr>
          <p:cNvSpPr>
            <a:spLocks noGrp="1"/>
          </p:cNvSpPr>
          <p:nvPr>
            <p:ph type="body" sz="quarter" idx="17" hasCustomPrompt="1"/>
          </p:nvPr>
        </p:nvSpPr>
        <p:spPr>
          <a:xfrm>
            <a:off x="1658414" y="5328741"/>
            <a:ext cx="1986492" cy="496359"/>
          </a:xfrm>
        </p:spPr>
        <p:txBody>
          <a:bodyPr>
            <a:noAutofit/>
          </a:bodyPr>
          <a:lstStyle>
            <a:lvl1pPr marL="0" indent="0" algn="ctr">
              <a:buNone/>
              <a:defRPr sz="1200">
                <a:solidFill>
                  <a:srgbClr val="FFFFFF"/>
                </a:solidFill>
              </a:defRPr>
            </a:lvl1pPr>
            <a:lvl2pPr marL="457223" indent="0">
              <a:buNone/>
              <a:defRPr sz="1200"/>
            </a:lvl2pPr>
            <a:lvl3pPr marL="914446" indent="0">
              <a:buNone/>
              <a:defRPr sz="1200"/>
            </a:lvl3pPr>
            <a:lvl4pPr marL="1371669" indent="0">
              <a:buNone/>
              <a:defRPr sz="1200"/>
            </a:lvl4pPr>
            <a:lvl5pPr marL="1828891" indent="0">
              <a:buNone/>
              <a:defRPr sz="1200"/>
            </a:lvl5pPr>
          </a:lstStyle>
          <a:p>
            <a:pPr lvl="0"/>
            <a:r>
              <a:rPr lang="fr-FR" dirty="0"/>
              <a:t>Cliquez pour modifier le texte du masque</a:t>
            </a:r>
          </a:p>
        </p:txBody>
      </p:sp>
      <p:sp>
        <p:nvSpPr>
          <p:cNvPr id="23" name="Espace réservé du texte 21">
            <a:extLst>
              <a:ext uri="{FF2B5EF4-FFF2-40B4-BE49-F238E27FC236}">
                <a16:creationId xmlns:a16="http://schemas.microsoft.com/office/drawing/2014/main" id="{6FBBD3A4-40C8-1E08-9F1A-666D20CCF075}"/>
              </a:ext>
            </a:extLst>
          </p:cNvPr>
          <p:cNvSpPr>
            <a:spLocks noGrp="1"/>
          </p:cNvSpPr>
          <p:nvPr>
            <p:ph type="body" sz="quarter" idx="18" hasCustomPrompt="1"/>
          </p:nvPr>
        </p:nvSpPr>
        <p:spPr>
          <a:xfrm>
            <a:off x="5102753" y="5328741"/>
            <a:ext cx="1986492" cy="496359"/>
          </a:xfrm>
        </p:spPr>
        <p:txBody>
          <a:bodyPr>
            <a:noAutofit/>
          </a:bodyPr>
          <a:lstStyle>
            <a:lvl1pPr marL="0" indent="0" algn="ctr">
              <a:buNone/>
              <a:defRPr sz="1200">
                <a:solidFill>
                  <a:srgbClr val="FFFFFF"/>
                </a:solidFill>
              </a:defRPr>
            </a:lvl1pPr>
            <a:lvl2pPr marL="457223" indent="0">
              <a:buNone/>
              <a:defRPr sz="1200"/>
            </a:lvl2pPr>
            <a:lvl3pPr marL="914446" indent="0">
              <a:buNone/>
              <a:defRPr sz="1200"/>
            </a:lvl3pPr>
            <a:lvl4pPr marL="1371669" indent="0">
              <a:buNone/>
              <a:defRPr sz="1200"/>
            </a:lvl4pPr>
            <a:lvl5pPr marL="1828891" indent="0">
              <a:buNone/>
              <a:defRPr sz="1200"/>
            </a:lvl5pPr>
          </a:lstStyle>
          <a:p>
            <a:pPr lvl="0"/>
            <a:r>
              <a:rPr lang="fr-FR" dirty="0"/>
              <a:t>Cliquez pour modifier le texte du masque</a:t>
            </a:r>
          </a:p>
        </p:txBody>
      </p:sp>
      <p:sp>
        <p:nvSpPr>
          <p:cNvPr id="24" name="Espace réservé du texte 21">
            <a:extLst>
              <a:ext uri="{FF2B5EF4-FFF2-40B4-BE49-F238E27FC236}">
                <a16:creationId xmlns:a16="http://schemas.microsoft.com/office/drawing/2014/main" id="{BCAF83A8-1978-C685-78FF-628547F03FF5}"/>
              </a:ext>
            </a:extLst>
          </p:cNvPr>
          <p:cNvSpPr>
            <a:spLocks noGrp="1"/>
          </p:cNvSpPr>
          <p:nvPr>
            <p:ph type="body" sz="quarter" idx="19" hasCustomPrompt="1"/>
          </p:nvPr>
        </p:nvSpPr>
        <p:spPr>
          <a:xfrm>
            <a:off x="8547094" y="5328741"/>
            <a:ext cx="1986492" cy="496359"/>
          </a:xfrm>
        </p:spPr>
        <p:txBody>
          <a:bodyPr>
            <a:noAutofit/>
          </a:bodyPr>
          <a:lstStyle>
            <a:lvl1pPr marL="0" indent="0" algn="ctr">
              <a:buNone/>
              <a:defRPr sz="1200">
                <a:solidFill>
                  <a:srgbClr val="FFFFFF"/>
                </a:solidFill>
              </a:defRPr>
            </a:lvl1pPr>
            <a:lvl2pPr marL="457223" indent="0">
              <a:buNone/>
              <a:defRPr sz="1200"/>
            </a:lvl2pPr>
            <a:lvl3pPr marL="914446" indent="0">
              <a:buNone/>
              <a:defRPr sz="1200"/>
            </a:lvl3pPr>
            <a:lvl4pPr marL="1371669" indent="0">
              <a:buNone/>
              <a:defRPr sz="1200"/>
            </a:lvl4pPr>
            <a:lvl5pPr marL="1828891" indent="0">
              <a:buNone/>
              <a:defRPr sz="1200"/>
            </a:lvl5pPr>
          </a:lstStyle>
          <a:p>
            <a:pPr lvl="0"/>
            <a:r>
              <a:rPr lang="fr-FR" dirty="0"/>
              <a:t>Cliquez pour modifier le texte du masque</a:t>
            </a:r>
          </a:p>
        </p:txBody>
      </p:sp>
      <p:sp>
        <p:nvSpPr>
          <p:cNvPr id="10" name="Espace réservé du numéro de diapositive 57">
            <a:extLst>
              <a:ext uri="{FF2B5EF4-FFF2-40B4-BE49-F238E27FC236}">
                <a16:creationId xmlns:a16="http://schemas.microsoft.com/office/drawing/2014/main" id="{58EC310E-50D3-9C76-B2CB-923C6572D7AE}"/>
              </a:ext>
            </a:extLst>
          </p:cNvPr>
          <p:cNvSpPr>
            <a:spLocks noGrp="1"/>
          </p:cNvSpPr>
          <p:nvPr>
            <p:ph type="sldNum" sz="quarter" idx="32"/>
          </p:nvPr>
        </p:nvSpPr>
        <p:spPr>
          <a:xfrm>
            <a:off x="8610600" y="6356351"/>
            <a:ext cx="2743200" cy="365125"/>
          </a:xfrm>
        </p:spPr>
        <p:txBody>
          <a:bodyPr/>
          <a:lstStyle/>
          <a:p>
            <a:fld id="{57B54727-D1D1-4981-8CAE-F8B9B1E2A7A4}" type="slidenum">
              <a:rPr lang="fr-FR" smtClean="0"/>
              <a:t>‹N°›</a:t>
            </a:fld>
            <a:endParaRPr lang="fr-FR"/>
          </a:p>
        </p:txBody>
      </p:sp>
    </p:spTree>
    <p:extLst>
      <p:ext uri="{BB962C8B-B14F-4D97-AF65-F5344CB8AC3E}">
        <p14:creationId xmlns:p14="http://schemas.microsoft.com/office/powerpoint/2010/main" val="24820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ésentation équi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00F4DB6-EAB7-B7FD-EDFD-C90BF2198EB3}"/>
              </a:ext>
            </a:extLst>
          </p:cNvPr>
          <p:cNvSpPr/>
          <p:nvPr/>
        </p:nvSpPr>
        <p:spPr>
          <a:xfrm>
            <a:off x="1424326" y="1032900"/>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4" name="Espace réservé du texte 26">
            <a:extLst>
              <a:ext uri="{FF2B5EF4-FFF2-40B4-BE49-F238E27FC236}">
                <a16:creationId xmlns:a16="http://schemas.microsoft.com/office/drawing/2014/main" id="{7F4AFFAE-2EAE-A45A-854D-BA8A08BE67EC}"/>
              </a:ext>
            </a:extLst>
          </p:cNvPr>
          <p:cNvSpPr>
            <a:spLocks noGrp="1"/>
          </p:cNvSpPr>
          <p:nvPr>
            <p:ph type="body" sz="quarter" idx="16" hasCustomPrompt="1"/>
          </p:nvPr>
        </p:nvSpPr>
        <p:spPr>
          <a:xfrm>
            <a:off x="1424325" y="427012"/>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pic>
        <p:nvPicPr>
          <p:cNvPr id="5" name="Image 4">
            <a:extLst>
              <a:ext uri="{FF2B5EF4-FFF2-40B4-BE49-F238E27FC236}">
                <a16:creationId xmlns:a16="http://schemas.microsoft.com/office/drawing/2014/main" id="{69BE21C1-2B06-5DC5-A991-CAC6E448D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9" name="ZoneTexte 8">
            <a:extLst>
              <a:ext uri="{FF2B5EF4-FFF2-40B4-BE49-F238E27FC236}">
                <a16:creationId xmlns:a16="http://schemas.microsoft.com/office/drawing/2014/main" id="{0051BAA1-3D1A-65E2-884E-2758B116C0BA}"/>
              </a:ext>
            </a:extLst>
          </p:cNvPr>
          <p:cNvSpPr txBox="1"/>
          <p:nvPr/>
        </p:nvSpPr>
        <p:spPr>
          <a:xfrm>
            <a:off x="4538133" y="6346507"/>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10" name="Graphic 3">
            <a:extLst>
              <a:ext uri="{FF2B5EF4-FFF2-40B4-BE49-F238E27FC236}">
                <a16:creationId xmlns:a16="http://schemas.microsoft.com/office/drawing/2014/main" id="{213FB587-8612-546B-5F18-56FCB86E52F9}"/>
              </a:ext>
            </a:extLst>
          </p:cNvPr>
          <p:cNvSpPr/>
          <p:nvPr/>
        </p:nvSpPr>
        <p:spPr>
          <a:xfrm>
            <a:off x="1211544" y="2093440"/>
            <a:ext cx="2852456" cy="2551157"/>
          </a:xfrm>
          <a:custGeom>
            <a:avLst/>
            <a:gdLst>
              <a:gd name="connsiteX0" fmla="*/ 3137809 w 4501300"/>
              <a:gd name="connsiteY0" fmla="*/ 0 h 4025836"/>
              <a:gd name="connsiteX1" fmla="*/ 1363396 w 4501300"/>
              <a:gd name="connsiteY1" fmla="*/ 0 h 4025836"/>
              <a:gd name="connsiteX2" fmla="*/ 950964 w 4501300"/>
              <a:gd name="connsiteY2" fmla="*/ 238125 h 4025836"/>
              <a:gd name="connsiteX3" fmla="*/ 63805 w 4501300"/>
              <a:gd name="connsiteY3" fmla="*/ 1774793 h 4025836"/>
              <a:gd name="connsiteX4" fmla="*/ 63805 w 4501300"/>
              <a:gd name="connsiteY4" fmla="*/ 2251043 h 4025836"/>
              <a:gd name="connsiteX5" fmla="*/ 950964 w 4501300"/>
              <a:gd name="connsiteY5" fmla="*/ 3787712 h 4025836"/>
              <a:gd name="connsiteX6" fmla="*/ 1363396 w 4501300"/>
              <a:gd name="connsiteY6" fmla="*/ 4025837 h 4025836"/>
              <a:gd name="connsiteX7" fmla="*/ 3137809 w 4501300"/>
              <a:gd name="connsiteY7" fmla="*/ 4025837 h 4025836"/>
              <a:gd name="connsiteX8" fmla="*/ 3550336 w 4501300"/>
              <a:gd name="connsiteY8" fmla="*/ 3787712 h 4025836"/>
              <a:gd name="connsiteX9" fmla="*/ 4437495 w 4501300"/>
              <a:gd name="connsiteY9" fmla="*/ 2251043 h 4025836"/>
              <a:gd name="connsiteX10" fmla="*/ 4437495 w 4501300"/>
              <a:gd name="connsiteY10" fmla="*/ 1774793 h 4025836"/>
              <a:gd name="connsiteX11" fmla="*/ 3550336 w 4501300"/>
              <a:gd name="connsiteY11" fmla="*/ 238125 h 4025836"/>
              <a:gd name="connsiteX12" fmla="*/ 3137809 w 4501300"/>
              <a:gd name="connsiteY12" fmla="*/ 0 h 402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1300" h="4025836">
                <a:moveTo>
                  <a:pt x="3137809" y="0"/>
                </a:moveTo>
                <a:lnTo>
                  <a:pt x="1363396" y="0"/>
                </a:lnTo>
                <a:cubicBezTo>
                  <a:pt x="1193253" y="4"/>
                  <a:pt x="1036036" y="90776"/>
                  <a:pt x="950964" y="238125"/>
                </a:cubicBezTo>
                <a:lnTo>
                  <a:pt x="63805" y="1774793"/>
                </a:lnTo>
                <a:cubicBezTo>
                  <a:pt x="-21268" y="1922146"/>
                  <a:pt x="-21268" y="2103691"/>
                  <a:pt x="63805" y="2251043"/>
                </a:cubicBezTo>
                <a:lnTo>
                  <a:pt x="950964" y="3787712"/>
                </a:lnTo>
                <a:cubicBezTo>
                  <a:pt x="1036036" y="3935060"/>
                  <a:pt x="1193253" y="4025832"/>
                  <a:pt x="1363396" y="4025837"/>
                </a:cubicBezTo>
                <a:lnTo>
                  <a:pt x="3137809" y="4025837"/>
                </a:lnTo>
                <a:cubicBezTo>
                  <a:pt x="3307986" y="4025866"/>
                  <a:pt x="3465248" y="3935090"/>
                  <a:pt x="3550336" y="3787712"/>
                </a:cubicBezTo>
                <a:lnTo>
                  <a:pt x="4437495" y="2251043"/>
                </a:lnTo>
                <a:cubicBezTo>
                  <a:pt x="4522569" y="2103691"/>
                  <a:pt x="4522569" y="1922146"/>
                  <a:pt x="4437495" y="1774793"/>
                </a:cubicBezTo>
                <a:lnTo>
                  <a:pt x="3550336" y="238125"/>
                </a:lnTo>
                <a:cubicBezTo>
                  <a:pt x="3465248" y="90747"/>
                  <a:pt x="3307986" y="-30"/>
                  <a:pt x="3137809" y="0"/>
                </a:cubicBezTo>
                <a:close/>
              </a:path>
            </a:pathLst>
          </a:custGeom>
          <a:noFill/>
          <a:ln w="50800" cap="rnd">
            <a:gradFill>
              <a:gsLst>
                <a:gs pos="72000">
                  <a:schemeClr val="accent3"/>
                </a:gs>
                <a:gs pos="33000">
                  <a:schemeClr val="tx1"/>
                </a:gs>
                <a:gs pos="4000">
                  <a:schemeClr val="accent1"/>
                </a:gs>
                <a:gs pos="0">
                  <a:srgbClr val="C39BE1"/>
                </a:gs>
                <a:gs pos="86000">
                  <a:schemeClr val="accent4"/>
                </a:gs>
                <a:gs pos="0">
                  <a:srgbClr val="2F1543"/>
                </a:gs>
              </a:gsLst>
              <a:lin ang="3600000" scaled="0"/>
            </a:grad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00"/>
          </a:p>
        </p:txBody>
      </p:sp>
      <p:sp>
        <p:nvSpPr>
          <p:cNvPr id="12" name="Graphic 3">
            <a:extLst>
              <a:ext uri="{FF2B5EF4-FFF2-40B4-BE49-F238E27FC236}">
                <a16:creationId xmlns:a16="http://schemas.microsoft.com/office/drawing/2014/main" id="{3CDD2476-1F57-3ED0-C3FB-A855C50451AE}"/>
              </a:ext>
            </a:extLst>
          </p:cNvPr>
          <p:cNvSpPr/>
          <p:nvPr/>
        </p:nvSpPr>
        <p:spPr>
          <a:xfrm>
            <a:off x="4771373" y="2093440"/>
            <a:ext cx="2852456" cy="2551157"/>
          </a:xfrm>
          <a:custGeom>
            <a:avLst/>
            <a:gdLst>
              <a:gd name="connsiteX0" fmla="*/ 3137809 w 4501300"/>
              <a:gd name="connsiteY0" fmla="*/ 0 h 4025836"/>
              <a:gd name="connsiteX1" fmla="*/ 1363396 w 4501300"/>
              <a:gd name="connsiteY1" fmla="*/ 0 h 4025836"/>
              <a:gd name="connsiteX2" fmla="*/ 950964 w 4501300"/>
              <a:gd name="connsiteY2" fmla="*/ 238125 h 4025836"/>
              <a:gd name="connsiteX3" fmla="*/ 63805 w 4501300"/>
              <a:gd name="connsiteY3" fmla="*/ 1774793 h 4025836"/>
              <a:gd name="connsiteX4" fmla="*/ 63805 w 4501300"/>
              <a:gd name="connsiteY4" fmla="*/ 2251043 h 4025836"/>
              <a:gd name="connsiteX5" fmla="*/ 950964 w 4501300"/>
              <a:gd name="connsiteY5" fmla="*/ 3787712 h 4025836"/>
              <a:gd name="connsiteX6" fmla="*/ 1363396 w 4501300"/>
              <a:gd name="connsiteY6" fmla="*/ 4025837 h 4025836"/>
              <a:gd name="connsiteX7" fmla="*/ 3137809 w 4501300"/>
              <a:gd name="connsiteY7" fmla="*/ 4025837 h 4025836"/>
              <a:gd name="connsiteX8" fmla="*/ 3550336 w 4501300"/>
              <a:gd name="connsiteY8" fmla="*/ 3787712 h 4025836"/>
              <a:gd name="connsiteX9" fmla="*/ 4437495 w 4501300"/>
              <a:gd name="connsiteY9" fmla="*/ 2251043 h 4025836"/>
              <a:gd name="connsiteX10" fmla="*/ 4437495 w 4501300"/>
              <a:gd name="connsiteY10" fmla="*/ 1774793 h 4025836"/>
              <a:gd name="connsiteX11" fmla="*/ 3550336 w 4501300"/>
              <a:gd name="connsiteY11" fmla="*/ 238125 h 4025836"/>
              <a:gd name="connsiteX12" fmla="*/ 3137809 w 4501300"/>
              <a:gd name="connsiteY12" fmla="*/ 0 h 402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1300" h="4025836">
                <a:moveTo>
                  <a:pt x="3137809" y="0"/>
                </a:moveTo>
                <a:lnTo>
                  <a:pt x="1363396" y="0"/>
                </a:lnTo>
                <a:cubicBezTo>
                  <a:pt x="1193253" y="4"/>
                  <a:pt x="1036036" y="90776"/>
                  <a:pt x="950964" y="238125"/>
                </a:cubicBezTo>
                <a:lnTo>
                  <a:pt x="63805" y="1774793"/>
                </a:lnTo>
                <a:cubicBezTo>
                  <a:pt x="-21268" y="1922146"/>
                  <a:pt x="-21268" y="2103691"/>
                  <a:pt x="63805" y="2251043"/>
                </a:cubicBezTo>
                <a:lnTo>
                  <a:pt x="950964" y="3787712"/>
                </a:lnTo>
                <a:cubicBezTo>
                  <a:pt x="1036036" y="3935060"/>
                  <a:pt x="1193253" y="4025832"/>
                  <a:pt x="1363396" y="4025837"/>
                </a:cubicBezTo>
                <a:lnTo>
                  <a:pt x="3137809" y="4025837"/>
                </a:lnTo>
                <a:cubicBezTo>
                  <a:pt x="3307986" y="4025866"/>
                  <a:pt x="3465248" y="3935090"/>
                  <a:pt x="3550336" y="3787712"/>
                </a:cubicBezTo>
                <a:lnTo>
                  <a:pt x="4437495" y="2251043"/>
                </a:lnTo>
                <a:cubicBezTo>
                  <a:pt x="4522569" y="2103691"/>
                  <a:pt x="4522569" y="1922146"/>
                  <a:pt x="4437495" y="1774793"/>
                </a:cubicBezTo>
                <a:lnTo>
                  <a:pt x="3550336" y="238125"/>
                </a:lnTo>
                <a:cubicBezTo>
                  <a:pt x="3465248" y="90747"/>
                  <a:pt x="3307986" y="-30"/>
                  <a:pt x="3137809" y="0"/>
                </a:cubicBezTo>
                <a:close/>
              </a:path>
            </a:pathLst>
          </a:custGeom>
          <a:noFill/>
          <a:ln w="50800" cap="rnd">
            <a:gradFill>
              <a:gsLst>
                <a:gs pos="73000">
                  <a:schemeClr val="accent1"/>
                </a:gs>
                <a:gs pos="33000">
                  <a:schemeClr val="accent3"/>
                </a:gs>
                <a:gs pos="4000">
                  <a:srgbClr val="9FFFFF"/>
                </a:gs>
                <a:gs pos="0">
                  <a:srgbClr val="C39BE1"/>
                </a:gs>
                <a:gs pos="86000">
                  <a:schemeClr val="accent4"/>
                </a:gs>
                <a:gs pos="0">
                  <a:srgbClr val="2F1543"/>
                </a:gs>
              </a:gsLst>
              <a:lin ang="3600000" scaled="0"/>
            </a:grad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00"/>
          </a:p>
        </p:txBody>
      </p:sp>
      <p:sp>
        <p:nvSpPr>
          <p:cNvPr id="13" name="Graphic 3">
            <a:extLst>
              <a:ext uri="{FF2B5EF4-FFF2-40B4-BE49-F238E27FC236}">
                <a16:creationId xmlns:a16="http://schemas.microsoft.com/office/drawing/2014/main" id="{FD6B47CA-1E7F-7AB6-1E77-FEF16D679109}"/>
              </a:ext>
            </a:extLst>
          </p:cNvPr>
          <p:cNvSpPr/>
          <p:nvPr/>
        </p:nvSpPr>
        <p:spPr>
          <a:xfrm>
            <a:off x="8331201" y="2093440"/>
            <a:ext cx="2852456" cy="2551157"/>
          </a:xfrm>
          <a:custGeom>
            <a:avLst/>
            <a:gdLst>
              <a:gd name="connsiteX0" fmla="*/ 3137809 w 4501300"/>
              <a:gd name="connsiteY0" fmla="*/ 0 h 4025836"/>
              <a:gd name="connsiteX1" fmla="*/ 1363396 w 4501300"/>
              <a:gd name="connsiteY1" fmla="*/ 0 h 4025836"/>
              <a:gd name="connsiteX2" fmla="*/ 950964 w 4501300"/>
              <a:gd name="connsiteY2" fmla="*/ 238125 h 4025836"/>
              <a:gd name="connsiteX3" fmla="*/ 63805 w 4501300"/>
              <a:gd name="connsiteY3" fmla="*/ 1774793 h 4025836"/>
              <a:gd name="connsiteX4" fmla="*/ 63805 w 4501300"/>
              <a:gd name="connsiteY4" fmla="*/ 2251043 h 4025836"/>
              <a:gd name="connsiteX5" fmla="*/ 950964 w 4501300"/>
              <a:gd name="connsiteY5" fmla="*/ 3787712 h 4025836"/>
              <a:gd name="connsiteX6" fmla="*/ 1363396 w 4501300"/>
              <a:gd name="connsiteY6" fmla="*/ 4025837 h 4025836"/>
              <a:gd name="connsiteX7" fmla="*/ 3137809 w 4501300"/>
              <a:gd name="connsiteY7" fmla="*/ 4025837 h 4025836"/>
              <a:gd name="connsiteX8" fmla="*/ 3550336 w 4501300"/>
              <a:gd name="connsiteY8" fmla="*/ 3787712 h 4025836"/>
              <a:gd name="connsiteX9" fmla="*/ 4437495 w 4501300"/>
              <a:gd name="connsiteY9" fmla="*/ 2251043 h 4025836"/>
              <a:gd name="connsiteX10" fmla="*/ 4437495 w 4501300"/>
              <a:gd name="connsiteY10" fmla="*/ 1774793 h 4025836"/>
              <a:gd name="connsiteX11" fmla="*/ 3550336 w 4501300"/>
              <a:gd name="connsiteY11" fmla="*/ 238125 h 4025836"/>
              <a:gd name="connsiteX12" fmla="*/ 3137809 w 4501300"/>
              <a:gd name="connsiteY12" fmla="*/ 0 h 402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1300" h="4025836">
                <a:moveTo>
                  <a:pt x="3137809" y="0"/>
                </a:moveTo>
                <a:lnTo>
                  <a:pt x="1363396" y="0"/>
                </a:lnTo>
                <a:cubicBezTo>
                  <a:pt x="1193253" y="4"/>
                  <a:pt x="1036036" y="90776"/>
                  <a:pt x="950964" y="238125"/>
                </a:cubicBezTo>
                <a:lnTo>
                  <a:pt x="63805" y="1774793"/>
                </a:lnTo>
                <a:cubicBezTo>
                  <a:pt x="-21268" y="1922146"/>
                  <a:pt x="-21268" y="2103691"/>
                  <a:pt x="63805" y="2251043"/>
                </a:cubicBezTo>
                <a:lnTo>
                  <a:pt x="950964" y="3787712"/>
                </a:lnTo>
                <a:cubicBezTo>
                  <a:pt x="1036036" y="3935060"/>
                  <a:pt x="1193253" y="4025832"/>
                  <a:pt x="1363396" y="4025837"/>
                </a:cubicBezTo>
                <a:lnTo>
                  <a:pt x="3137809" y="4025837"/>
                </a:lnTo>
                <a:cubicBezTo>
                  <a:pt x="3307986" y="4025866"/>
                  <a:pt x="3465248" y="3935090"/>
                  <a:pt x="3550336" y="3787712"/>
                </a:cubicBezTo>
                <a:lnTo>
                  <a:pt x="4437495" y="2251043"/>
                </a:lnTo>
                <a:cubicBezTo>
                  <a:pt x="4522569" y="2103691"/>
                  <a:pt x="4522569" y="1922146"/>
                  <a:pt x="4437495" y="1774793"/>
                </a:cubicBezTo>
                <a:lnTo>
                  <a:pt x="3550336" y="238125"/>
                </a:lnTo>
                <a:cubicBezTo>
                  <a:pt x="3465248" y="90747"/>
                  <a:pt x="3307986" y="-30"/>
                  <a:pt x="3137809" y="0"/>
                </a:cubicBezTo>
                <a:close/>
              </a:path>
            </a:pathLst>
          </a:custGeom>
          <a:noFill/>
          <a:ln w="50800" cap="rnd">
            <a:gradFill>
              <a:gsLst>
                <a:gs pos="73000">
                  <a:schemeClr val="accent3"/>
                </a:gs>
                <a:gs pos="33000">
                  <a:schemeClr val="accent2"/>
                </a:gs>
                <a:gs pos="4000">
                  <a:schemeClr val="accent1"/>
                </a:gs>
                <a:gs pos="0">
                  <a:srgbClr val="C39BE1"/>
                </a:gs>
                <a:gs pos="86000">
                  <a:schemeClr val="accent5"/>
                </a:gs>
                <a:gs pos="0">
                  <a:srgbClr val="2F1543"/>
                </a:gs>
              </a:gsLst>
              <a:lin ang="3600000" scaled="0"/>
            </a:grad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00"/>
          </a:p>
        </p:txBody>
      </p:sp>
      <p:sp>
        <p:nvSpPr>
          <p:cNvPr id="14" name="Picture Placeholder 19">
            <a:extLst>
              <a:ext uri="{FF2B5EF4-FFF2-40B4-BE49-F238E27FC236}">
                <a16:creationId xmlns:a16="http://schemas.microsoft.com/office/drawing/2014/main" id="{74A84794-A983-1E3F-518D-56AE7E948C02}"/>
              </a:ext>
            </a:extLst>
          </p:cNvPr>
          <p:cNvSpPr>
            <a:spLocks noGrp="1"/>
          </p:cNvSpPr>
          <p:nvPr>
            <p:ph type="pic" sz="quarter" idx="11"/>
          </p:nvPr>
        </p:nvSpPr>
        <p:spPr>
          <a:xfrm>
            <a:off x="1448144" y="2305047"/>
            <a:ext cx="2379257" cy="2127943"/>
          </a:xfrm>
          <a:custGeom>
            <a:avLst/>
            <a:gdLst>
              <a:gd name="connsiteX0" fmla="*/ 1080978 w 3568885"/>
              <a:gd name="connsiteY0" fmla="*/ 1 h 3191915"/>
              <a:gd name="connsiteX1" fmla="*/ 2487832 w 3568885"/>
              <a:gd name="connsiteY1" fmla="*/ 1 h 3191915"/>
              <a:gd name="connsiteX2" fmla="*/ 2814907 w 3568885"/>
              <a:gd name="connsiteY2" fmla="*/ 188800 h 3191915"/>
              <a:gd name="connsiteX3" fmla="*/ 3518297 w 3568885"/>
              <a:gd name="connsiteY3" fmla="*/ 1407159 h 3191915"/>
              <a:gd name="connsiteX4" fmla="*/ 3518297 w 3568885"/>
              <a:gd name="connsiteY4" fmla="*/ 1784757 h 3191915"/>
              <a:gd name="connsiteX5" fmla="*/ 2814907 w 3568885"/>
              <a:gd name="connsiteY5" fmla="*/ 3003116 h 3191915"/>
              <a:gd name="connsiteX6" fmla="*/ 2487832 w 3568885"/>
              <a:gd name="connsiteY6" fmla="*/ 3191915 h 3191915"/>
              <a:gd name="connsiteX7" fmla="*/ 1080978 w 3568885"/>
              <a:gd name="connsiteY7" fmla="*/ 3191915 h 3191915"/>
              <a:gd name="connsiteX8" fmla="*/ 753978 w 3568885"/>
              <a:gd name="connsiteY8" fmla="*/ 3003116 h 3191915"/>
              <a:gd name="connsiteX9" fmla="*/ 50588 w 3568885"/>
              <a:gd name="connsiteY9" fmla="*/ 1784757 h 3191915"/>
              <a:gd name="connsiteX10" fmla="*/ 50588 w 3568885"/>
              <a:gd name="connsiteY10" fmla="*/ 1407159 h 3191915"/>
              <a:gd name="connsiteX11" fmla="*/ 753978 w 3568885"/>
              <a:gd name="connsiteY11" fmla="*/ 188800 h 3191915"/>
              <a:gd name="connsiteX12" fmla="*/ 1080978 w 3568885"/>
              <a:gd name="connsiteY12" fmla="*/ 1 h 319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8885" h="3191915">
                <a:moveTo>
                  <a:pt x="1080978" y="1"/>
                </a:moveTo>
                <a:lnTo>
                  <a:pt x="2487832" y="1"/>
                </a:lnTo>
                <a:cubicBezTo>
                  <a:pt x="2622758" y="-23"/>
                  <a:pt x="2747445" y="71951"/>
                  <a:pt x="2814907" y="188800"/>
                </a:cubicBezTo>
                <a:lnTo>
                  <a:pt x="3518297" y="1407159"/>
                </a:lnTo>
                <a:cubicBezTo>
                  <a:pt x="3585748" y="1523988"/>
                  <a:pt x="3585748" y="1667928"/>
                  <a:pt x="3518297" y="1784757"/>
                </a:cubicBezTo>
                <a:lnTo>
                  <a:pt x="2814907" y="3003116"/>
                </a:lnTo>
                <a:cubicBezTo>
                  <a:pt x="2747445" y="3119966"/>
                  <a:pt x="2622758" y="3191938"/>
                  <a:pt x="2487832" y="3191915"/>
                </a:cubicBezTo>
                <a:lnTo>
                  <a:pt x="1080978" y="3191915"/>
                </a:lnTo>
                <a:cubicBezTo>
                  <a:pt x="946079" y="3191911"/>
                  <a:pt x="821428" y="3119942"/>
                  <a:pt x="753978" y="3003116"/>
                </a:cubicBezTo>
                <a:lnTo>
                  <a:pt x="50588" y="1784757"/>
                </a:lnTo>
                <a:cubicBezTo>
                  <a:pt x="-16862" y="1667928"/>
                  <a:pt x="-16862" y="1523988"/>
                  <a:pt x="50588" y="1407159"/>
                </a:cubicBezTo>
                <a:lnTo>
                  <a:pt x="753978" y="188800"/>
                </a:lnTo>
                <a:cubicBezTo>
                  <a:pt x="821428" y="71974"/>
                  <a:pt x="946079" y="4"/>
                  <a:pt x="1080978" y="1"/>
                </a:cubicBezTo>
                <a:close/>
              </a:path>
            </a:pathLst>
          </a:custGeom>
        </p:spPr>
        <p:txBody>
          <a:bodyPr wrap="square">
            <a:noAutofit/>
          </a:bodyPr>
          <a:lstStyle>
            <a:lvl1pPr>
              <a:defRPr sz="1600"/>
            </a:lvl1pPr>
          </a:lstStyle>
          <a:p>
            <a:r>
              <a:rPr lang="fr-FR"/>
              <a:t>Cliquez sur l'icône pour ajouter une image</a:t>
            </a:r>
            <a:endParaRPr lang="en-US"/>
          </a:p>
        </p:txBody>
      </p:sp>
      <p:sp>
        <p:nvSpPr>
          <p:cNvPr id="15" name="Picture Placeholder 21">
            <a:extLst>
              <a:ext uri="{FF2B5EF4-FFF2-40B4-BE49-F238E27FC236}">
                <a16:creationId xmlns:a16="http://schemas.microsoft.com/office/drawing/2014/main" id="{70F6E3FA-C20A-DBF8-BC0D-D71EAD40A626}"/>
              </a:ext>
            </a:extLst>
          </p:cNvPr>
          <p:cNvSpPr>
            <a:spLocks noGrp="1"/>
          </p:cNvSpPr>
          <p:nvPr>
            <p:ph type="pic" sz="quarter" idx="12"/>
          </p:nvPr>
        </p:nvSpPr>
        <p:spPr>
          <a:xfrm>
            <a:off x="5007973" y="2305047"/>
            <a:ext cx="2379257" cy="2127943"/>
          </a:xfrm>
          <a:custGeom>
            <a:avLst/>
            <a:gdLst>
              <a:gd name="connsiteX0" fmla="*/ 1080977 w 3568885"/>
              <a:gd name="connsiteY0" fmla="*/ 1 h 3191915"/>
              <a:gd name="connsiteX1" fmla="*/ 2487832 w 3568885"/>
              <a:gd name="connsiteY1" fmla="*/ 1 h 3191915"/>
              <a:gd name="connsiteX2" fmla="*/ 2814907 w 3568885"/>
              <a:gd name="connsiteY2" fmla="*/ 188800 h 3191915"/>
              <a:gd name="connsiteX3" fmla="*/ 3518297 w 3568885"/>
              <a:gd name="connsiteY3" fmla="*/ 1407159 h 3191915"/>
              <a:gd name="connsiteX4" fmla="*/ 3518297 w 3568885"/>
              <a:gd name="connsiteY4" fmla="*/ 1784757 h 3191915"/>
              <a:gd name="connsiteX5" fmla="*/ 2814907 w 3568885"/>
              <a:gd name="connsiteY5" fmla="*/ 3003116 h 3191915"/>
              <a:gd name="connsiteX6" fmla="*/ 2487832 w 3568885"/>
              <a:gd name="connsiteY6" fmla="*/ 3191915 h 3191915"/>
              <a:gd name="connsiteX7" fmla="*/ 1080977 w 3568885"/>
              <a:gd name="connsiteY7" fmla="*/ 3191915 h 3191915"/>
              <a:gd name="connsiteX8" fmla="*/ 753978 w 3568885"/>
              <a:gd name="connsiteY8" fmla="*/ 3003116 h 3191915"/>
              <a:gd name="connsiteX9" fmla="*/ 50588 w 3568885"/>
              <a:gd name="connsiteY9" fmla="*/ 1784757 h 3191915"/>
              <a:gd name="connsiteX10" fmla="*/ 50588 w 3568885"/>
              <a:gd name="connsiteY10" fmla="*/ 1407159 h 3191915"/>
              <a:gd name="connsiteX11" fmla="*/ 753978 w 3568885"/>
              <a:gd name="connsiteY11" fmla="*/ 188800 h 3191915"/>
              <a:gd name="connsiteX12" fmla="*/ 1080977 w 3568885"/>
              <a:gd name="connsiteY12" fmla="*/ 1 h 319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8885" h="3191915">
                <a:moveTo>
                  <a:pt x="1080977" y="1"/>
                </a:moveTo>
                <a:lnTo>
                  <a:pt x="2487832" y="1"/>
                </a:lnTo>
                <a:cubicBezTo>
                  <a:pt x="2622758" y="-23"/>
                  <a:pt x="2747444" y="71951"/>
                  <a:pt x="2814907" y="188800"/>
                </a:cubicBezTo>
                <a:lnTo>
                  <a:pt x="3518297" y="1407159"/>
                </a:lnTo>
                <a:cubicBezTo>
                  <a:pt x="3585748" y="1523988"/>
                  <a:pt x="3585748" y="1667928"/>
                  <a:pt x="3518297" y="1784757"/>
                </a:cubicBezTo>
                <a:lnTo>
                  <a:pt x="2814907" y="3003116"/>
                </a:lnTo>
                <a:cubicBezTo>
                  <a:pt x="2747444" y="3119966"/>
                  <a:pt x="2622758" y="3191938"/>
                  <a:pt x="2487832" y="3191915"/>
                </a:cubicBezTo>
                <a:lnTo>
                  <a:pt x="1080977" y="3191915"/>
                </a:lnTo>
                <a:cubicBezTo>
                  <a:pt x="946079" y="3191911"/>
                  <a:pt x="821428" y="3119942"/>
                  <a:pt x="753978" y="3003116"/>
                </a:cubicBezTo>
                <a:lnTo>
                  <a:pt x="50588" y="1784757"/>
                </a:lnTo>
                <a:cubicBezTo>
                  <a:pt x="-16862" y="1667928"/>
                  <a:pt x="-16862" y="1523988"/>
                  <a:pt x="50588" y="1407159"/>
                </a:cubicBezTo>
                <a:lnTo>
                  <a:pt x="753978" y="188800"/>
                </a:lnTo>
                <a:cubicBezTo>
                  <a:pt x="821428" y="71974"/>
                  <a:pt x="946079" y="4"/>
                  <a:pt x="1080977" y="1"/>
                </a:cubicBezTo>
                <a:close/>
              </a:path>
            </a:pathLst>
          </a:custGeom>
        </p:spPr>
        <p:txBody>
          <a:bodyPr wrap="square">
            <a:noAutofit/>
          </a:bodyPr>
          <a:lstStyle>
            <a:lvl1pPr>
              <a:defRPr sz="1600"/>
            </a:lvl1pPr>
          </a:lstStyle>
          <a:p>
            <a:r>
              <a:rPr lang="fr-FR"/>
              <a:t>Cliquez sur l'icône pour ajouter une image</a:t>
            </a:r>
            <a:endParaRPr lang="en-US"/>
          </a:p>
        </p:txBody>
      </p:sp>
      <p:sp>
        <p:nvSpPr>
          <p:cNvPr id="16" name="Picture Placeholder 23">
            <a:extLst>
              <a:ext uri="{FF2B5EF4-FFF2-40B4-BE49-F238E27FC236}">
                <a16:creationId xmlns:a16="http://schemas.microsoft.com/office/drawing/2014/main" id="{7045A415-FA62-4608-973A-7C7137ABA149}"/>
              </a:ext>
            </a:extLst>
          </p:cNvPr>
          <p:cNvSpPr>
            <a:spLocks noGrp="1"/>
          </p:cNvSpPr>
          <p:nvPr>
            <p:ph type="pic" sz="quarter" idx="13"/>
          </p:nvPr>
        </p:nvSpPr>
        <p:spPr>
          <a:xfrm>
            <a:off x="8567801" y="2305047"/>
            <a:ext cx="2379257" cy="2127943"/>
          </a:xfrm>
          <a:custGeom>
            <a:avLst/>
            <a:gdLst>
              <a:gd name="connsiteX0" fmla="*/ 1080977 w 3568885"/>
              <a:gd name="connsiteY0" fmla="*/ 1 h 3191915"/>
              <a:gd name="connsiteX1" fmla="*/ 2487832 w 3568885"/>
              <a:gd name="connsiteY1" fmla="*/ 1 h 3191915"/>
              <a:gd name="connsiteX2" fmla="*/ 2814907 w 3568885"/>
              <a:gd name="connsiteY2" fmla="*/ 188800 h 3191915"/>
              <a:gd name="connsiteX3" fmla="*/ 3518297 w 3568885"/>
              <a:gd name="connsiteY3" fmla="*/ 1407159 h 3191915"/>
              <a:gd name="connsiteX4" fmla="*/ 3518297 w 3568885"/>
              <a:gd name="connsiteY4" fmla="*/ 1784757 h 3191915"/>
              <a:gd name="connsiteX5" fmla="*/ 2814907 w 3568885"/>
              <a:gd name="connsiteY5" fmla="*/ 3003116 h 3191915"/>
              <a:gd name="connsiteX6" fmla="*/ 2487832 w 3568885"/>
              <a:gd name="connsiteY6" fmla="*/ 3191915 h 3191915"/>
              <a:gd name="connsiteX7" fmla="*/ 1080977 w 3568885"/>
              <a:gd name="connsiteY7" fmla="*/ 3191915 h 3191915"/>
              <a:gd name="connsiteX8" fmla="*/ 753978 w 3568885"/>
              <a:gd name="connsiteY8" fmla="*/ 3003116 h 3191915"/>
              <a:gd name="connsiteX9" fmla="*/ 50588 w 3568885"/>
              <a:gd name="connsiteY9" fmla="*/ 1784757 h 3191915"/>
              <a:gd name="connsiteX10" fmla="*/ 50588 w 3568885"/>
              <a:gd name="connsiteY10" fmla="*/ 1407159 h 3191915"/>
              <a:gd name="connsiteX11" fmla="*/ 753978 w 3568885"/>
              <a:gd name="connsiteY11" fmla="*/ 188800 h 3191915"/>
              <a:gd name="connsiteX12" fmla="*/ 1080977 w 3568885"/>
              <a:gd name="connsiteY12" fmla="*/ 1 h 319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8885" h="3191915">
                <a:moveTo>
                  <a:pt x="1080977" y="1"/>
                </a:moveTo>
                <a:lnTo>
                  <a:pt x="2487832" y="1"/>
                </a:lnTo>
                <a:cubicBezTo>
                  <a:pt x="2622758" y="-23"/>
                  <a:pt x="2747445" y="71951"/>
                  <a:pt x="2814907" y="188800"/>
                </a:cubicBezTo>
                <a:lnTo>
                  <a:pt x="3518297" y="1407159"/>
                </a:lnTo>
                <a:cubicBezTo>
                  <a:pt x="3585748" y="1523988"/>
                  <a:pt x="3585748" y="1667928"/>
                  <a:pt x="3518297" y="1784757"/>
                </a:cubicBezTo>
                <a:lnTo>
                  <a:pt x="2814907" y="3003116"/>
                </a:lnTo>
                <a:cubicBezTo>
                  <a:pt x="2747445" y="3119966"/>
                  <a:pt x="2622758" y="3191938"/>
                  <a:pt x="2487832" y="3191915"/>
                </a:cubicBezTo>
                <a:lnTo>
                  <a:pt x="1080977" y="3191915"/>
                </a:lnTo>
                <a:cubicBezTo>
                  <a:pt x="946078" y="3191911"/>
                  <a:pt x="821428" y="3119942"/>
                  <a:pt x="753978" y="3003116"/>
                </a:cubicBezTo>
                <a:lnTo>
                  <a:pt x="50588" y="1784757"/>
                </a:lnTo>
                <a:cubicBezTo>
                  <a:pt x="-16862" y="1667928"/>
                  <a:pt x="-16862" y="1523988"/>
                  <a:pt x="50588" y="1407159"/>
                </a:cubicBezTo>
                <a:lnTo>
                  <a:pt x="753978" y="188800"/>
                </a:lnTo>
                <a:cubicBezTo>
                  <a:pt x="821428" y="71974"/>
                  <a:pt x="946078" y="4"/>
                  <a:pt x="1080977" y="1"/>
                </a:cubicBezTo>
                <a:close/>
              </a:path>
            </a:pathLst>
          </a:custGeom>
        </p:spPr>
        <p:txBody>
          <a:bodyPr wrap="square">
            <a:noAutofit/>
          </a:bodyPr>
          <a:lstStyle>
            <a:lvl1pPr>
              <a:defRPr sz="1600"/>
            </a:lvl1pPr>
          </a:lstStyle>
          <a:p>
            <a:r>
              <a:rPr lang="fr-FR"/>
              <a:t>Cliquez sur l'icône pour ajouter une image</a:t>
            </a:r>
            <a:endParaRPr lang="en-US"/>
          </a:p>
        </p:txBody>
      </p:sp>
      <p:sp>
        <p:nvSpPr>
          <p:cNvPr id="20" name="Espace réservé du texte 28">
            <a:extLst>
              <a:ext uri="{FF2B5EF4-FFF2-40B4-BE49-F238E27FC236}">
                <a16:creationId xmlns:a16="http://schemas.microsoft.com/office/drawing/2014/main" id="{3A9F0642-910E-53C8-723A-D870F07B4917}"/>
              </a:ext>
            </a:extLst>
          </p:cNvPr>
          <p:cNvSpPr>
            <a:spLocks noGrp="1"/>
          </p:cNvSpPr>
          <p:nvPr>
            <p:ph type="body" sz="quarter" idx="17" hasCustomPrompt="1"/>
          </p:nvPr>
        </p:nvSpPr>
        <p:spPr>
          <a:xfrm>
            <a:off x="1211544" y="4883054"/>
            <a:ext cx="2852456" cy="321733"/>
          </a:xfrm>
        </p:spPr>
        <p:txBody>
          <a:bodyPr>
            <a:normAutofit/>
          </a:bodyPr>
          <a:lstStyle>
            <a:lvl1pPr marL="0" indent="0" algn="ctr">
              <a:buNone/>
              <a:defRPr sz="1467" b="0" i="0">
                <a:solidFill>
                  <a:srgbClr val="2D348D"/>
                </a:solidFill>
                <a:latin typeface="Helvetica Light" panose="020B0403020202020204" pitchFamily="34" charset="0"/>
              </a:defRPr>
            </a:lvl1pPr>
          </a:lstStyle>
          <a:p>
            <a:pPr lvl="0"/>
            <a:r>
              <a:rPr lang="fr-FR" dirty="0"/>
              <a:t>SOUS TITRE</a:t>
            </a:r>
          </a:p>
        </p:txBody>
      </p:sp>
      <p:sp>
        <p:nvSpPr>
          <p:cNvPr id="21" name="Espace réservé du texte 28">
            <a:extLst>
              <a:ext uri="{FF2B5EF4-FFF2-40B4-BE49-F238E27FC236}">
                <a16:creationId xmlns:a16="http://schemas.microsoft.com/office/drawing/2014/main" id="{8A49C73F-76A6-B08F-6C93-8E7829935A99}"/>
              </a:ext>
            </a:extLst>
          </p:cNvPr>
          <p:cNvSpPr>
            <a:spLocks noGrp="1"/>
          </p:cNvSpPr>
          <p:nvPr>
            <p:ph type="body" sz="quarter" idx="18" hasCustomPrompt="1"/>
          </p:nvPr>
        </p:nvSpPr>
        <p:spPr>
          <a:xfrm>
            <a:off x="4771371" y="4879124"/>
            <a:ext cx="2852456" cy="321733"/>
          </a:xfrm>
        </p:spPr>
        <p:txBody>
          <a:bodyPr>
            <a:normAutofit/>
          </a:bodyPr>
          <a:lstStyle>
            <a:lvl1pPr marL="0" indent="0" algn="ctr">
              <a:buNone/>
              <a:defRPr sz="1467" b="0" i="0">
                <a:solidFill>
                  <a:srgbClr val="2D348D"/>
                </a:solidFill>
                <a:latin typeface="Helvetica Light" panose="020B0403020202020204" pitchFamily="34" charset="0"/>
              </a:defRPr>
            </a:lvl1pPr>
          </a:lstStyle>
          <a:p>
            <a:pPr lvl="0"/>
            <a:r>
              <a:rPr lang="fr-FR" dirty="0"/>
              <a:t>SOUS TITRE</a:t>
            </a:r>
          </a:p>
        </p:txBody>
      </p:sp>
      <p:sp>
        <p:nvSpPr>
          <p:cNvPr id="25" name="Espace réservé du texte 28">
            <a:extLst>
              <a:ext uri="{FF2B5EF4-FFF2-40B4-BE49-F238E27FC236}">
                <a16:creationId xmlns:a16="http://schemas.microsoft.com/office/drawing/2014/main" id="{E959B445-A3F0-F13C-E9B8-6AAB6427FAB4}"/>
              </a:ext>
            </a:extLst>
          </p:cNvPr>
          <p:cNvSpPr>
            <a:spLocks noGrp="1"/>
          </p:cNvSpPr>
          <p:nvPr>
            <p:ph type="body" sz="quarter" idx="19" hasCustomPrompt="1"/>
          </p:nvPr>
        </p:nvSpPr>
        <p:spPr>
          <a:xfrm>
            <a:off x="8331201" y="4879124"/>
            <a:ext cx="2852456" cy="321733"/>
          </a:xfrm>
        </p:spPr>
        <p:txBody>
          <a:bodyPr>
            <a:normAutofit/>
          </a:bodyPr>
          <a:lstStyle>
            <a:lvl1pPr marL="0" indent="0" algn="ctr">
              <a:buNone/>
              <a:defRPr sz="1467" b="0" i="0">
                <a:solidFill>
                  <a:srgbClr val="2D348D"/>
                </a:solidFill>
                <a:latin typeface="Helvetica Light" panose="020B0403020202020204" pitchFamily="34" charset="0"/>
              </a:defRPr>
            </a:lvl1pPr>
          </a:lstStyle>
          <a:p>
            <a:pPr lvl="0"/>
            <a:r>
              <a:rPr lang="fr-FR" dirty="0"/>
              <a:t>SOUS TITRE</a:t>
            </a:r>
          </a:p>
        </p:txBody>
      </p:sp>
      <p:sp>
        <p:nvSpPr>
          <p:cNvPr id="26" name="Espace réservé du texte 48">
            <a:extLst>
              <a:ext uri="{FF2B5EF4-FFF2-40B4-BE49-F238E27FC236}">
                <a16:creationId xmlns:a16="http://schemas.microsoft.com/office/drawing/2014/main" id="{CB4AE291-B0E9-B21F-F74E-4DD4C509C741}"/>
              </a:ext>
            </a:extLst>
          </p:cNvPr>
          <p:cNvSpPr>
            <a:spLocks noGrp="1"/>
          </p:cNvSpPr>
          <p:nvPr>
            <p:ph type="body" sz="quarter" idx="29" hasCustomPrompt="1"/>
          </p:nvPr>
        </p:nvSpPr>
        <p:spPr>
          <a:xfrm>
            <a:off x="1211544" y="5288086"/>
            <a:ext cx="2852456" cy="448820"/>
          </a:xfrm>
        </p:spPr>
        <p:txBody>
          <a:bodyPr>
            <a:normAutofit/>
          </a:bodyPr>
          <a:lstStyle>
            <a:lvl1pPr marL="0" indent="0" algn="ctr">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27" name="Espace réservé du texte 48">
            <a:extLst>
              <a:ext uri="{FF2B5EF4-FFF2-40B4-BE49-F238E27FC236}">
                <a16:creationId xmlns:a16="http://schemas.microsoft.com/office/drawing/2014/main" id="{F59B6A0F-44C9-890F-8A31-A0B214CB52A5}"/>
              </a:ext>
            </a:extLst>
          </p:cNvPr>
          <p:cNvSpPr>
            <a:spLocks noGrp="1"/>
          </p:cNvSpPr>
          <p:nvPr>
            <p:ph type="body" sz="quarter" idx="30" hasCustomPrompt="1"/>
          </p:nvPr>
        </p:nvSpPr>
        <p:spPr>
          <a:xfrm>
            <a:off x="4771371" y="5288086"/>
            <a:ext cx="2852456" cy="448820"/>
          </a:xfrm>
        </p:spPr>
        <p:txBody>
          <a:bodyPr>
            <a:normAutofit/>
          </a:bodyPr>
          <a:lstStyle>
            <a:lvl1pPr marL="0" indent="0" algn="ctr">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28" name="Espace réservé du texte 48">
            <a:extLst>
              <a:ext uri="{FF2B5EF4-FFF2-40B4-BE49-F238E27FC236}">
                <a16:creationId xmlns:a16="http://schemas.microsoft.com/office/drawing/2014/main" id="{41CE3DDD-BD8A-4B91-B9C6-BD66740C6628}"/>
              </a:ext>
            </a:extLst>
          </p:cNvPr>
          <p:cNvSpPr>
            <a:spLocks noGrp="1"/>
          </p:cNvSpPr>
          <p:nvPr>
            <p:ph type="body" sz="quarter" idx="31" hasCustomPrompt="1"/>
          </p:nvPr>
        </p:nvSpPr>
        <p:spPr>
          <a:xfrm>
            <a:off x="8331201" y="5288086"/>
            <a:ext cx="2852456" cy="448820"/>
          </a:xfrm>
        </p:spPr>
        <p:txBody>
          <a:bodyPr>
            <a:normAutofit/>
          </a:bodyPr>
          <a:lstStyle>
            <a:lvl1pPr marL="0" indent="0" algn="ctr">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6" name="Espace réservé du numéro de diapositive 57">
            <a:extLst>
              <a:ext uri="{FF2B5EF4-FFF2-40B4-BE49-F238E27FC236}">
                <a16:creationId xmlns:a16="http://schemas.microsoft.com/office/drawing/2014/main" id="{36E354CA-CD8E-1BC4-3D97-EBAF21BB26AC}"/>
              </a:ext>
            </a:extLst>
          </p:cNvPr>
          <p:cNvSpPr>
            <a:spLocks noGrp="1"/>
          </p:cNvSpPr>
          <p:nvPr>
            <p:ph type="sldNum" sz="quarter" idx="32"/>
          </p:nvPr>
        </p:nvSpPr>
        <p:spPr>
          <a:xfrm>
            <a:off x="8610600" y="6356351"/>
            <a:ext cx="2743200" cy="365125"/>
          </a:xfrm>
        </p:spPr>
        <p:txBody>
          <a:bodyPr/>
          <a:lstStyle/>
          <a:p>
            <a:fld id="{57B54727-D1D1-4981-8CAE-F8B9B1E2A7A4}" type="slidenum">
              <a:rPr lang="fr-FR" smtClean="0"/>
              <a:t>‹N°›</a:t>
            </a:fld>
            <a:endParaRPr lang="fr-FR"/>
          </a:p>
        </p:txBody>
      </p:sp>
    </p:spTree>
    <p:extLst>
      <p:ext uri="{BB962C8B-B14F-4D97-AF65-F5344CB8AC3E}">
        <p14:creationId xmlns:p14="http://schemas.microsoft.com/office/powerpoint/2010/main" val="3267534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ns Texte - 2 cad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cessus 1">
            <a:extLst>
              <a:ext uri="{FF2B5EF4-FFF2-40B4-BE49-F238E27FC236}">
                <a16:creationId xmlns:a16="http://schemas.microsoft.com/office/drawing/2014/main" id="{F1B025EB-A8B3-41DC-B4D1-C65D7C90E8FB}"/>
              </a:ext>
            </a:extLst>
          </p:cNvPr>
          <p:cNvSpPr/>
          <p:nvPr/>
        </p:nvSpPr>
        <p:spPr>
          <a:xfrm>
            <a:off x="121085" y="126717"/>
            <a:ext cx="5974915" cy="6604567"/>
          </a:xfrm>
          <a:prstGeom prst="flowChartProcess">
            <a:avLst/>
          </a:prstGeom>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Tree>
    <p:extLst>
      <p:ext uri="{BB962C8B-B14F-4D97-AF65-F5344CB8AC3E}">
        <p14:creationId xmlns:p14="http://schemas.microsoft.com/office/powerpoint/2010/main" val="459109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Sans Texte - Fond blanc">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59120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ns Texte - Fond 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764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3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C8380-9FDC-28AB-380D-F80DDA1F2E1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CFCC861-F68F-E13D-F46D-EAB2B2ACC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A7052D8-286F-6310-B417-688558A8BF76}"/>
              </a:ext>
            </a:extLst>
          </p:cNvPr>
          <p:cNvSpPr>
            <a:spLocks noGrp="1"/>
          </p:cNvSpPr>
          <p:nvPr>
            <p:ph type="dt" sz="half" idx="10"/>
          </p:nvPr>
        </p:nvSpPr>
        <p:spPr/>
        <p:txBody>
          <a:bodyPr/>
          <a:lstStyle/>
          <a:p>
            <a:fld id="{7D421480-141D-4B69-B237-188F1F9A00C3}" type="datetimeFigureOut">
              <a:rPr lang="fr-FR" smtClean="0"/>
              <a:t>26/02/2026</a:t>
            </a:fld>
            <a:endParaRPr lang="fr-FR"/>
          </a:p>
        </p:txBody>
      </p:sp>
      <p:sp>
        <p:nvSpPr>
          <p:cNvPr id="5" name="Espace réservé du pied de page 4">
            <a:extLst>
              <a:ext uri="{FF2B5EF4-FFF2-40B4-BE49-F238E27FC236}">
                <a16:creationId xmlns:a16="http://schemas.microsoft.com/office/drawing/2014/main" id="{6040BE54-2406-2823-6645-482564B7CD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10896E-985C-1522-5F9E-B6CC1058F9DC}"/>
              </a:ext>
            </a:extLst>
          </p:cNvPr>
          <p:cNvSpPr>
            <a:spLocks noGrp="1"/>
          </p:cNvSpPr>
          <p:nvPr>
            <p:ph type="sldNum" sz="quarter" idx="12"/>
          </p:nvPr>
        </p:nvSpPr>
        <p:spPr/>
        <p:txBody>
          <a:bodyPr/>
          <a:lstStyle/>
          <a:p>
            <a:fld id="{57B54727-D1D1-4981-8CAE-F8B9B1E2A7A4}" type="slidenum">
              <a:rPr lang="fr-FR" smtClean="0"/>
              <a:t>‹N°›</a:t>
            </a:fld>
            <a:endParaRPr lang="fr-FR"/>
          </a:p>
        </p:txBody>
      </p:sp>
    </p:spTree>
    <p:extLst>
      <p:ext uri="{BB962C8B-B14F-4D97-AF65-F5344CB8AC3E}">
        <p14:creationId xmlns:p14="http://schemas.microsoft.com/office/powerpoint/2010/main" val="344596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 1 colonne - Sans photo - Fond bleu/blanc">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86D69F58-1F51-5392-F83F-AB82AED855C5}"/>
              </a:ext>
            </a:extLst>
          </p:cNvPr>
          <p:cNvSpPr/>
          <p:nvPr/>
        </p:nvSpPr>
        <p:spPr>
          <a:xfrm>
            <a:off x="576197" y="978491"/>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27" name="Espace réservé du texte 26">
            <a:extLst>
              <a:ext uri="{FF2B5EF4-FFF2-40B4-BE49-F238E27FC236}">
                <a16:creationId xmlns:a16="http://schemas.microsoft.com/office/drawing/2014/main" id="{125A3C96-9A7D-28F5-6A6A-E70291735AEF}"/>
              </a:ext>
            </a:extLst>
          </p:cNvPr>
          <p:cNvSpPr>
            <a:spLocks noGrp="1"/>
          </p:cNvSpPr>
          <p:nvPr>
            <p:ph type="body" sz="quarter" idx="16" hasCustomPrompt="1"/>
          </p:nvPr>
        </p:nvSpPr>
        <p:spPr>
          <a:xfrm>
            <a:off x="576197" y="368891"/>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pic>
        <p:nvPicPr>
          <p:cNvPr id="32" name="Image 31">
            <a:extLst>
              <a:ext uri="{FF2B5EF4-FFF2-40B4-BE49-F238E27FC236}">
                <a16:creationId xmlns:a16="http://schemas.microsoft.com/office/drawing/2014/main" id="{2E6B3963-E8E0-236B-E17A-6E685E5CF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63" name="ZoneTexte 62">
            <a:extLst>
              <a:ext uri="{FF2B5EF4-FFF2-40B4-BE49-F238E27FC236}">
                <a16:creationId xmlns:a16="http://schemas.microsoft.com/office/drawing/2014/main" id="{BED27C76-8DEE-57B6-845A-A2BFCA11C3E8}"/>
              </a:ext>
            </a:extLst>
          </p:cNvPr>
          <p:cNvSpPr txBox="1"/>
          <p:nvPr/>
        </p:nvSpPr>
        <p:spPr>
          <a:xfrm>
            <a:off x="4314896" y="6442928"/>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10" name="Espace réservé du texte 48">
            <a:extLst>
              <a:ext uri="{FF2B5EF4-FFF2-40B4-BE49-F238E27FC236}">
                <a16:creationId xmlns:a16="http://schemas.microsoft.com/office/drawing/2014/main" id="{946ED3B9-C223-B60A-C86D-F813E775F8D4}"/>
              </a:ext>
            </a:extLst>
          </p:cNvPr>
          <p:cNvSpPr>
            <a:spLocks noGrp="1"/>
          </p:cNvSpPr>
          <p:nvPr>
            <p:ph type="body" sz="quarter" idx="29" hasCustomPrompt="1"/>
          </p:nvPr>
        </p:nvSpPr>
        <p:spPr>
          <a:xfrm>
            <a:off x="567986" y="1260630"/>
            <a:ext cx="11208377" cy="5041650"/>
          </a:xfrm>
        </p:spPr>
        <p:txBody>
          <a:bodyPr>
            <a:normAutofit/>
          </a:bodyPr>
          <a:lstStyle>
            <a:lvl1pPr marL="0" indent="0">
              <a:buNone/>
              <a:defRPr sz="18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Tree>
    <p:extLst>
      <p:ext uri="{BB962C8B-B14F-4D97-AF65-F5344CB8AC3E}">
        <p14:creationId xmlns:p14="http://schemas.microsoft.com/office/powerpoint/2010/main" val="388086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 1 colonne - Sans photo - Fond 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355AFE96-0416-73CC-A35C-A91ECD4578D1}"/>
              </a:ext>
            </a:extLst>
          </p:cNvPr>
          <p:cNvSpPr/>
          <p:nvPr/>
        </p:nvSpPr>
        <p:spPr>
          <a:xfrm>
            <a:off x="466387" y="984648"/>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6" name="Espace réservé du texte 26">
            <a:extLst>
              <a:ext uri="{FF2B5EF4-FFF2-40B4-BE49-F238E27FC236}">
                <a16:creationId xmlns:a16="http://schemas.microsoft.com/office/drawing/2014/main" id="{33489577-328C-545F-FB59-543A6380DA1F}"/>
              </a:ext>
            </a:extLst>
          </p:cNvPr>
          <p:cNvSpPr>
            <a:spLocks noGrp="1"/>
          </p:cNvSpPr>
          <p:nvPr>
            <p:ph type="body" sz="quarter" idx="16" hasCustomPrompt="1"/>
          </p:nvPr>
        </p:nvSpPr>
        <p:spPr>
          <a:xfrm>
            <a:off x="475558" y="384292"/>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pic>
        <p:nvPicPr>
          <p:cNvPr id="7" name="Image 6">
            <a:extLst>
              <a:ext uri="{FF2B5EF4-FFF2-40B4-BE49-F238E27FC236}">
                <a16:creationId xmlns:a16="http://schemas.microsoft.com/office/drawing/2014/main" id="{2F1367E7-3B21-CD08-BA10-5F15EE3310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10" name="Espace réservé du texte 48">
            <a:extLst>
              <a:ext uri="{FF2B5EF4-FFF2-40B4-BE49-F238E27FC236}">
                <a16:creationId xmlns:a16="http://schemas.microsoft.com/office/drawing/2014/main" id="{96CED6CB-2A26-1861-F20A-7CE3D8622778}"/>
              </a:ext>
            </a:extLst>
          </p:cNvPr>
          <p:cNvSpPr>
            <a:spLocks noGrp="1"/>
          </p:cNvSpPr>
          <p:nvPr>
            <p:ph type="body" sz="quarter" idx="29" hasCustomPrompt="1"/>
          </p:nvPr>
        </p:nvSpPr>
        <p:spPr>
          <a:xfrm>
            <a:off x="466386" y="1420428"/>
            <a:ext cx="11208377" cy="4780252"/>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13" name="ZoneTexte 12">
            <a:extLst>
              <a:ext uri="{FF2B5EF4-FFF2-40B4-BE49-F238E27FC236}">
                <a16:creationId xmlns:a16="http://schemas.microsoft.com/office/drawing/2014/main" id="{D1B28D90-B182-6217-FC27-15A0DE694F82}"/>
              </a:ext>
            </a:extLst>
          </p:cNvPr>
          <p:cNvSpPr txBox="1"/>
          <p:nvPr/>
        </p:nvSpPr>
        <p:spPr>
          <a:xfrm>
            <a:off x="4314896" y="6442928"/>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Tree>
    <p:extLst>
      <p:ext uri="{BB962C8B-B14F-4D97-AF65-F5344CB8AC3E}">
        <p14:creationId xmlns:p14="http://schemas.microsoft.com/office/powerpoint/2010/main" val="169971593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e - 1 colonne - Photos et Chiffres - Droite">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86D69F58-1F51-5392-F83F-AB82AED855C5}"/>
              </a:ext>
            </a:extLst>
          </p:cNvPr>
          <p:cNvSpPr/>
          <p:nvPr/>
        </p:nvSpPr>
        <p:spPr>
          <a:xfrm>
            <a:off x="576197" y="978491"/>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27" name="Espace réservé du texte 26">
            <a:extLst>
              <a:ext uri="{FF2B5EF4-FFF2-40B4-BE49-F238E27FC236}">
                <a16:creationId xmlns:a16="http://schemas.microsoft.com/office/drawing/2014/main" id="{125A3C96-9A7D-28F5-6A6A-E70291735AEF}"/>
              </a:ext>
            </a:extLst>
          </p:cNvPr>
          <p:cNvSpPr>
            <a:spLocks noGrp="1"/>
          </p:cNvSpPr>
          <p:nvPr>
            <p:ph type="body" sz="quarter" idx="16" hasCustomPrompt="1"/>
          </p:nvPr>
        </p:nvSpPr>
        <p:spPr>
          <a:xfrm>
            <a:off x="585368" y="371977"/>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sp>
        <p:nvSpPr>
          <p:cNvPr id="29" name="Espace réservé du texte 28">
            <a:extLst>
              <a:ext uri="{FF2B5EF4-FFF2-40B4-BE49-F238E27FC236}">
                <a16:creationId xmlns:a16="http://schemas.microsoft.com/office/drawing/2014/main" id="{F1229095-D38F-BE04-0437-E139386D7D8E}"/>
              </a:ext>
            </a:extLst>
          </p:cNvPr>
          <p:cNvSpPr>
            <a:spLocks noGrp="1"/>
          </p:cNvSpPr>
          <p:nvPr>
            <p:ph type="body" sz="quarter" idx="17" hasCustomPrompt="1"/>
          </p:nvPr>
        </p:nvSpPr>
        <p:spPr>
          <a:xfrm>
            <a:off x="585389" y="2284583"/>
            <a:ext cx="4378304"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30" name="Espace réservé du texte 28">
            <a:extLst>
              <a:ext uri="{FF2B5EF4-FFF2-40B4-BE49-F238E27FC236}">
                <a16:creationId xmlns:a16="http://schemas.microsoft.com/office/drawing/2014/main" id="{B0CEE715-B475-C6D7-AB21-D9E35468C2D7}"/>
              </a:ext>
            </a:extLst>
          </p:cNvPr>
          <p:cNvSpPr>
            <a:spLocks noGrp="1"/>
          </p:cNvSpPr>
          <p:nvPr>
            <p:ph type="body" sz="quarter" idx="18" hasCustomPrompt="1"/>
          </p:nvPr>
        </p:nvSpPr>
        <p:spPr>
          <a:xfrm>
            <a:off x="573527" y="2529698"/>
            <a:ext cx="4390166"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pic>
        <p:nvPicPr>
          <p:cNvPr id="32" name="Image 31">
            <a:extLst>
              <a:ext uri="{FF2B5EF4-FFF2-40B4-BE49-F238E27FC236}">
                <a16:creationId xmlns:a16="http://schemas.microsoft.com/office/drawing/2014/main" id="{2E6B3963-E8E0-236B-E17A-6E685E5CF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49" name="Espace réservé du texte 48">
            <a:extLst>
              <a:ext uri="{FF2B5EF4-FFF2-40B4-BE49-F238E27FC236}">
                <a16:creationId xmlns:a16="http://schemas.microsoft.com/office/drawing/2014/main" id="{D6E81336-04B1-0F1A-F5B1-0AE93C770580}"/>
              </a:ext>
            </a:extLst>
          </p:cNvPr>
          <p:cNvSpPr>
            <a:spLocks noGrp="1"/>
          </p:cNvSpPr>
          <p:nvPr>
            <p:ph type="body" sz="quarter" idx="29" hasCustomPrompt="1"/>
          </p:nvPr>
        </p:nvSpPr>
        <p:spPr>
          <a:xfrm>
            <a:off x="585368" y="3123879"/>
            <a:ext cx="437832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56" name="Espace réservé de la date 55">
            <a:extLst>
              <a:ext uri="{FF2B5EF4-FFF2-40B4-BE49-F238E27FC236}">
                <a16:creationId xmlns:a16="http://schemas.microsoft.com/office/drawing/2014/main" id="{B3E59C6A-E86B-87A9-E85C-5A64B796FA54}"/>
              </a:ext>
            </a:extLst>
          </p:cNvPr>
          <p:cNvSpPr>
            <a:spLocks noGrp="1"/>
          </p:cNvSpPr>
          <p:nvPr>
            <p:ph type="dt" sz="half" idx="30"/>
          </p:nvPr>
        </p:nvSpPr>
        <p:spPr/>
        <p:txBody>
          <a:bodyPr/>
          <a:lstStyle/>
          <a:p>
            <a:fld id="{7D421480-141D-4B69-B237-188F1F9A00C3}" type="datetimeFigureOut">
              <a:rPr lang="fr-FR" smtClean="0"/>
              <a:t>26/02/2026</a:t>
            </a:fld>
            <a:endParaRPr lang="fr-FR"/>
          </a:p>
        </p:txBody>
      </p:sp>
      <p:sp>
        <p:nvSpPr>
          <p:cNvPr id="58" name="Espace réservé du numéro de diapositive 57">
            <a:extLst>
              <a:ext uri="{FF2B5EF4-FFF2-40B4-BE49-F238E27FC236}">
                <a16:creationId xmlns:a16="http://schemas.microsoft.com/office/drawing/2014/main" id="{E1FE199C-A9F2-EE8B-D580-299E95BE4695}"/>
              </a:ext>
            </a:extLst>
          </p:cNvPr>
          <p:cNvSpPr>
            <a:spLocks noGrp="1"/>
          </p:cNvSpPr>
          <p:nvPr>
            <p:ph type="sldNum" sz="quarter" idx="32"/>
          </p:nvPr>
        </p:nvSpPr>
        <p:spPr/>
        <p:txBody>
          <a:bodyPr/>
          <a:lstStyle/>
          <a:p>
            <a:fld id="{57B54727-D1D1-4981-8CAE-F8B9B1E2A7A4}" type="slidenum">
              <a:rPr lang="fr-FR" smtClean="0"/>
              <a:t>‹N°›</a:t>
            </a:fld>
            <a:endParaRPr lang="fr-FR"/>
          </a:p>
        </p:txBody>
      </p:sp>
      <p:sp>
        <p:nvSpPr>
          <p:cNvPr id="63" name="ZoneTexte 62">
            <a:extLst>
              <a:ext uri="{FF2B5EF4-FFF2-40B4-BE49-F238E27FC236}">
                <a16:creationId xmlns:a16="http://schemas.microsoft.com/office/drawing/2014/main" id="{BED27C76-8DEE-57B6-845A-A2BFCA11C3E8}"/>
              </a:ext>
            </a:extLst>
          </p:cNvPr>
          <p:cNvSpPr txBox="1"/>
          <p:nvPr/>
        </p:nvSpPr>
        <p:spPr>
          <a:xfrm>
            <a:off x="4314896" y="6442928"/>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3" name="Rectangle : coins arrondis 2">
            <a:extLst>
              <a:ext uri="{FF2B5EF4-FFF2-40B4-BE49-F238E27FC236}">
                <a16:creationId xmlns:a16="http://schemas.microsoft.com/office/drawing/2014/main" id="{531473B0-5DE4-4A18-66D7-0D96CF0F1917}"/>
              </a:ext>
            </a:extLst>
          </p:cNvPr>
          <p:cNvSpPr/>
          <p:nvPr/>
        </p:nvSpPr>
        <p:spPr>
          <a:xfrm>
            <a:off x="6056682" y="1872197"/>
            <a:ext cx="1636735" cy="1636735"/>
          </a:xfrm>
          <a:prstGeom prst="roundRect">
            <a:avLst/>
          </a:prstGeom>
          <a:solidFill>
            <a:srgbClr val="49BFD3"/>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4" name="Rectangle : coins arrondis 3">
            <a:extLst>
              <a:ext uri="{FF2B5EF4-FFF2-40B4-BE49-F238E27FC236}">
                <a16:creationId xmlns:a16="http://schemas.microsoft.com/office/drawing/2014/main" id="{ACDAA904-61FB-D064-C570-54C97863C1F4}"/>
              </a:ext>
            </a:extLst>
          </p:cNvPr>
          <p:cNvSpPr/>
          <p:nvPr/>
        </p:nvSpPr>
        <p:spPr>
          <a:xfrm>
            <a:off x="7886874" y="3694039"/>
            <a:ext cx="1636735" cy="1636735"/>
          </a:xfrm>
          <a:prstGeom prst="roundRect">
            <a:avLst/>
          </a:prstGeom>
          <a:solidFill>
            <a:srgbClr val="2D348D"/>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5" name="Rectangle : coins arrondis 4">
            <a:extLst>
              <a:ext uri="{FF2B5EF4-FFF2-40B4-BE49-F238E27FC236}">
                <a16:creationId xmlns:a16="http://schemas.microsoft.com/office/drawing/2014/main" id="{2B8460F3-426B-EECB-675A-2728067E0644}"/>
              </a:ext>
            </a:extLst>
          </p:cNvPr>
          <p:cNvSpPr/>
          <p:nvPr/>
        </p:nvSpPr>
        <p:spPr>
          <a:xfrm>
            <a:off x="9717065" y="1872197"/>
            <a:ext cx="1636735" cy="1636735"/>
          </a:xfrm>
          <a:prstGeom prst="roundRect">
            <a:avLst/>
          </a:prstGeom>
          <a:solidFill>
            <a:srgbClr val="2E0E5C"/>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9" name="Espace réservé pour une image  21">
            <a:extLst>
              <a:ext uri="{FF2B5EF4-FFF2-40B4-BE49-F238E27FC236}">
                <a16:creationId xmlns:a16="http://schemas.microsoft.com/office/drawing/2014/main" id="{C0763200-E031-4B11-9746-575F00E90F92}"/>
              </a:ext>
            </a:extLst>
          </p:cNvPr>
          <p:cNvSpPr>
            <a:spLocks noGrp="1"/>
          </p:cNvSpPr>
          <p:nvPr>
            <p:ph type="pic" sz="quarter" idx="13"/>
          </p:nvPr>
        </p:nvSpPr>
        <p:spPr>
          <a:xfrm>
            <a:off x="7906079" y="1897945"/>
            <a:ext cx="1636183" cy="1636735"/>
          </a:xfrm>
          <a:prstGeom prst="roundRect">
            <a:avLst/>
          </a:prstGeom>
        </p:spPr>
        <p:txBody>
          <a:bodyPr wrap="square" lIns="0" tIns="0" rIns="0" bIns="0">
            <a:normAutofit/>
          </a:bodyPr>
          <a:lstStyle>
            <a:lvl1pPr>
              <a:defRPr sz="733"/>
            </a:lvl1pPr>
          </a:lstStyle>
          <a:p>
            <a:r>
              <a:rPr lang="fr-FR"/>
              <a:t>Cliquez sur l'icône pour ajouter une image</a:t>
            </a:r>
            <a:endParaRPr lang="fr-FR" dirty="0"/>
          </a:p>
        </p:txBody>
      </p:sp>
      <p:sp>
        <p:nvSpPr>
          <p:cNvPr id="10" name="Espace réservé pour une image  21">
            <a:extLst>
              <a:ext uri="{FF2B5EF4-FFF2-40B4-BE49-F238E27FC236}">
                <a16:creationId xmlns:a16="http://schemas.microsoft.com/office/drawing/2014/main" id="{7A00A989-6406-EA0F-8275-31C5BA9C809C}"/>
              </a:ext>
            </a:extLst>
          </p:cNvPr>
          <p:cNvSpPr>
            <a:spLocks noGrp="1"/>
          </p:cNvSpPr>
          <p:nvPr>
            <p:ph type="pic" sz="quarter" idx="14"/>
          </p:nvPr>
        </p:nvSpPr>
        <p:spPr>
          <a:xfrm>
            <a:off x="6057235" y="3694039"/>
            <a:ext cx="1636183" cy="1636735"/>
          </a:xfrm>
          <a:prstGeom prst="roundRect">
            <a:avLst/>
          </a:prstGeom>
        </p:spPr>
        <p:txBody>
          <a:bodyPr vert="horz" wrap="square" lIns="0" tIns="0" rIns="0" bIns="0" rtlCol="0">
            <a:normAutofit/>
          </a:bodyPr>
          <a:lstStyle>
            <a:lvl1pPr>
              <a:defRPr lang="fr-FR" sz="733" dirty="0"/>
            </a:lvl1pPr>
          </a:lstStyle>
          <a:p>
            <a:pPr lvl="0"/>
            <a:r>
              <a:rPr lang="fr-FR"/>
              <a:t>Cliquez sur l'icône pour ajouter une image</a:t>
            </a:r>
            <a:endParaRPr lang="fr-FR" dirty="0"/>
          </a:p>
        </p:txBody>
      </p:sp>
      <p:sp>
        <p:nvSpPr>
          <p:cNvPr id="11" name="Espace réservé pour une image  21">
            <a:extLst>
              <a:ext uri="{FF2B5EF4-FFF2-40B4-BE49-F238E27FC236}">
                <a16:creationId xmlns:a16="http://schemas.microsoft.com/office/drawing/2014/main" id="{A0C598F7-1A2C-EA2C-D3E8-096EF97BE028}"/>
              </a:ext>
            </a:extLst>
          </p:cNvPr>
          <p:cNvSpPr>
            <a:spLocks noGrp="1"/>
          </p:cNvSpPr>
          <p:nvPr>
            <p:ph type="pic" sz="quarter" idx="15"/>
          </p:nvPr>
        </p:nvSpPr>
        <p:spPr>
          <a:xfrm>
            <a:off x="9717066" y="3694039"/>
            <a:ext cx="1636183" cy="1636735"/>
          </a:xfrm>
          <a:prstGeom prst="roundRect">
            <a:avLst/>
          </a:prstGeom>
        </p:spPr>
        <p:txBody>
          <a:bodyPr vert="horz" wrap="square" lIns="0" tIns="0" rIns="0" bIns="0" rtlCol="0">
            <a:normAutofit/>
          </a:bodyPr>
          <a:lstStyle>
            <a:lvl1pPr>
              <a:defRPr lang="fr-FR" sz="733" dirty="0"/>
            </a:lvl1pPr>
          </a:lstStyle>
          <a:p>
            <a:pPr lvl="0"/>
            <a:r>
              <a:rPr lang="fr-FR"/>
              <a:t>Cliquez sur l'icône pour ajouter une image</a:t>
            </a:r>
            <a:endParaRPr lang="fr-FR" dirty="0"/>
          </a:p>
        </p:txBody>
      </p:sp>
      <p:sp>
        <p:nvSpPr>
          <p:cNvPr id="12" name="Espace réservé du texte 28">
            <a:extLst>
              <a:ext uri="{FF2B5EF4-FFF2-40B4-BE49-F238E27FC236}">
                <a16:creationId xmlns:a16="http://schemas.microsoft.com/office/drawing/2014/main" id="{90628B59-56F6-84FC-6CF6-53BE638E1F51}"/>
              </a:ext>
            </a:extLst>
          </p:cNvPr>
          <p:cNvSpPr>
            <a:spLocks noGrp="1"/>
          </p:cNvSpPr>
          <p:nvPr>
            <p:ph type="body" sz="quarter" idx="22" hasCustomPrompt="1"/>
          </p:nvPr>
        </p:nvSpPr>
        <p:spPr>
          <a:xfrm>
            <a:off x="9754922" y="2163003"/>
            <a:ext cx="1598327" cy="758939"/>
          </a:xfrm>
        </p:spPr>
        <p:txBody>
          <a:bodyPr>
            <a:noAutofit/>
          </a:bodyPr>
          <a:lstStyle>
            <a:lvl1pPr marL="0" indent="0" algn="ctr">
              <a:buNone/>
              <a:defRPr sz="5334" b="0" i="0">
                <a:solidFill>
                  <a:srgbClr val="FFFFFF"/>
                </a:solidFill>
                <a:latin typeface="Futura Medium" panose="020B0602020204020303" pitchFamily="34" charset="-79"/>
                <a:cs typeface="Futura Medium" panose="020B0602020204020303" pitchFamily="34" charset="-79"/>
              </a:defRPr>
            </a:lvl1pPr>
          </a:lstStyle>
          <a:p>
            <a:pPr lvl="0"/>
            <a:r>
              <a:rPr lang="fr-FR" dirty="0"/>
              <a:t>XX</a:t>
            </a:r>
          </a:p>
        </p:txBody>
      </p:sp>
      <p:sp>
        <p:nvSpPr>
          <p:cNvPr id="13" name="Espace réservé du texte 28">
            <a:extLst>
              <a:ext uri="{FF2B5EF4-FFF2-40B4-BE49-F238E27FC236}">
                <a16:creationId xmlns:a16="http://schemas.microsoft.com/office/drawing/2014/main" id="{01DF97A3-AF4D-6E82-1F23-B47AE363AAAB}"/>
              </a:ext>
            </a:extLst>
          </p:cNvPr>
          <p:cNvSpPr>
            <a:spLocks noGrp="1"/>
          </p:cNvSpPr>
          <p:nvPr>
            <p:ph type="body" sz="quarter" idx="23" hasCustomPrompt="1"/>
          </p:nvPr>
        </p:nvSpPr>
        <p:spPr>
          <a:xfrm>
            <a:off x="9741936" y="2952742"/>
            <a:ext cx="1598327" cy="260006"/>
          </a:xfrm>
        </p:spPr>
        <p:txBody>
          <a:bodyPr>
            <a:noAutofit/>
          </a:bodyPr>
          <a:lstStyle>
            <a:lvl1pPr marL="0" indent="0" algn="ctr">
              <a:buNone/>
              <a:defRPr sz="1200" b="0" i="0">
                <a:solidFill>
                  <a:srgbClr val="FFFFFF"/>
                </a:solidFill>
                <a:latin typeface="Futura Medium" panose="020B0602020204020303" pitchFamily="34" charset="-79"/>
                <a:cs typeface="Futura Medium" panose="020B0602020204020303" pitchFamily="34" charset="-79"/>
              </a:defRPr>
            </a:lvl1pPr>
          </a:lstStyle>
          <a:p>
            <a:pPr lvl="0"/>
            <a:r>
              <a:rPr lang="fr-FR" dirty="0"/>
              <a:t>Lorem ipsum</a:t>
            </a:r>
          </a:p>
        </p:txBody>
      </p:sp>
      <p:sp>
        <p:nvSpPr>
          <p:cNvPr id="14" name="Espace réservé du texte 28">
            <a:extLst>
              <a:ext uri="{FF2B5EF4-FFF2-40B4-BE49-F238E27FC236}">
                <a16:creationId xmlns:a16="http://schemas.microsoft.com/office/drawing/2014/main" id="{E993C965-5DB8-639F-30E5-88FA6EFCA003}"/>
              </a:ext>
            </a:extLst>
          </p:cNvPr>
          <p:cNvSpPr>
            <a:spLocks noGrp="1"/>
          </p:cNvSpPr>
          <p:nvPr>
            <p:ph type="body" sz="quarter" idx="24" hasCustomPrompt="1"/>
          </p:nvPr>
        </p:nvSpPr>
        <p:spPr>
          <a:xfrm>
            <a:off x="6083229" y="2163003"/>
            <a:ext cx="1598327" cy="758939"/>
          </a:xfrm>
        </p:spPr>
        <p:txBody>
          <a:bodyPr>
            <a:noAutofit/>
          </a:bodyPr>
          <a:lstStyle>
            <a:lvl1pPr marL="0" indent="0" algn="ctr">
              <a:buNone/>
              <a:defRPr sz="5334" b="0" i="0">
                <a:solidFill>
                  <a:srgbClr val="FFFFFF"/>
                </a:solidFill>
                <a:latin typeface="Futura Medium" panose="020B0602020204020303" pitchFamily="34" charset="-79"/>
                <a:cs typeface="Futura Medium" panose="020B0602020204020303" pitchFamily="34" charset="-79"/>
              </a:defRPr>
            </a:lvl1pPr>
          </a:lstStyle>
          <a:p>
            <a:pPr lvl="0"/>
            <a:r>
              <a:rPr lang="fr-FR" dirty="0"/>
              <a:t>XX</a:t>
            </a:r>
          </a:p>
        </p:txBody>
      </p:sp>
      <p:sp>
        <p:nvSpPr>
          <p:cNvPr id="15" name="Espace réservé du texte 28">
            <a:extLst>
              <a:ext uri="{FF2B5EF4-FFF2-40B4-BE49-F238E27FC236}">
                <a16:creationId xmlns:a16="http://schemas.microsoft.com/office/drawing/2014/main" id="{D4CC8306-1326-3EE5-4011-0455206E38E6}"/>
              </a:ext>
            </a:extLst>
          </p:cNvPr>
          <p:cNvSpPr>
            <a:spLocks noGrp="1"/>
          </p:cNvSpPr>
          <p:nvPr>
            <p:ph type="body" sz="quarter" idx="25" hasCustomPrompt="1"/>
          </p:nvPr>
        </p:nvSpPr>
        <p:spPr>
          <a:xfrm>
            <a:off x="6070243" y="2952742"/>
            <a:ext cx="1598327" cy="260006"/>
          </a:xfrm>
        </p:spPr>
        <p:txBody>
          <a:bodyPr>
            <a:noAutofit/>
          </a:bodyPr>
          <a:lstStyle>
            <a:lvl1pPr marL="0" indent="0" algn="ctr">
              <a:buNone/>
              <a:defRPr sz="1200" b="0" i="0">
                <a:solidFill>
                  <a:srgbClr val="FFFFFF"/>
                </a:solidFill>
                <a:latin typeface="Futura Medium" panose="020B0602020204020303" pitchFamily="34" charset="-79"/>
                <a:cs typeface="Futura Medium" panose="020B0602020204020303" pitchFamily="34" charset="-79"/>
              </a:defRPr>
            </a:lvl1pPr>
          </a:lstStyle>
          <a:p>
            <a:pPr lvl="0"/>
            <a:r>
              <a:rPr lang="fr-FR" dirty="0"/>
              <a:t>Lorem ipsum</a:t>
            </a:r>
          </a:p>
        </p:txBody>
      </p:sp>
      <p:sp>
        <p:nvSpPr>
          <p:cNvPr id="16" name="Espace réservé du texte 28">
            <a:extLst>
              <a:ext uri="{FF2B5EF4-FFF2-40B4-BE49-F238E27FC236}">
                <a16:creationId xmlns:a16="http://schemas.microsoft.com/office/drawing/2014/main" id="{A2E8163A-BABF-72EF-E9FE-DE4AB356F8E0}"/>
              </a:ext>
            </a:extLst>
          </p:cNvPr>
          <p:cNvSpPr>
            <a:spLocks noGrp="1"/>
          </p:cNvSpPr>
          <p:nvPr>
            <p:ph type="body" sz="quarter" idx="26" hasCustomPrompt="1"/>
          </p:nvPr>
        </p:nvSpPr>
        <p:spPr>
          <a:xfrm>
            <a:off x="7911149" y="4021067"/>
            <a:ext cx="1598327" cy="758939"/>
          </a:xfrm>
        </p:spPr>
        <p:txBody>
          <a:bodyPr>
            <a:noAutofit/>
          </a:bodyPr>
          <a:lstStyle>
            <a:lvl1pPr marL="0" indent="0" algn="ctr">
              <a:buNone/>
              <a:defRPr sz="5334" b="0" i="0">
                <a:solidFill>
                  <a:srgbClr val="FFFFFF"/>
                </a:solidFill>
                <a:latin typeface="Futura Medium" panose="020B0602020204020303" pitchFamily="34" charset="-79"/>
                <a:cs typeface="Futura Medium" panose="020B0602020204020303" pitchFamily="34" charset="-79"/>
              </a:defRPr>
            </a:lvl1pPr>
          </a:lstStyle>
          <a:p>
            <a:pPr lvl="0"/>
            <a:r>
              <a:rPr lang="fr-FR" dirty="0"/>
              <a:t>XX</a:t>
            </a:r>
          </a:p>
        </p:txBody>
      </p:sp>
      <p:sp>
        <p:nvSpPr>
          <p:cNvPr id="18" name="Espace réservé du texte 28">
            <a:extLst>
              <a:ext uri="{FF2B5EF4-FFF2-40B4-BE49-F238E27FC236}">
                <a16:creationId xmlns:a16="http://schemas.microsoft.com/office/drawing/2014/main" id="{D315E898-EF72-C15E-04DB-B340E89909F0}"/>
              </a:ext>
            </a:extLst>
          </p:cNvPr>
          <p:cNvSpPr>
            <a:spLocks noGrp="1"/>
          </p:cNvSpPr>
          <p:nvPr>
            <p:ph type="body" sz="quarter" idx="27" hasCustomPrompt="1"/>
          </p:nvPr>
        </p:nvSpPr>
        <p:spPr>
          <a:xfrm>
            <a:off x="7909451" y="4810805"/>
            <a:ext cx="1598327" cy="260006"/>
          </a:xfrm>
        </p:spPr>
        <p:txBody>
          <a:bodyPr>
            <a:noAutofit/>
          </a:bodyPr>
          <a:lstStyle>
            <a:lvl1pPr marL="0" indent="0" algn="ctr">
              <a:buNone/>
              <a:defRPr sz="1200" b="0" i="0">
                <a:solidFill>
                  <a:srgbClr val="FFFFFF"/>
                </a:solidFill>
                <a:latin typeface="Futura Medium" panose="020B0602020204020303" pitchFamily="34" charset="-79"/>
                <a:cs typeface="Futura Medium" panose="020B0602020204020303" pitchFamily="34" charset="-79"/>
              </a:defRPr>
            </a:lvl1pPr>
          </a:lstStyle>
          <a:p>
            <a:pPr lvl="0"/>
            <a:r>
              <a:rPr lang="fr-FR" dirty="0"/>
              <a:t>Lorem ipsum</a:t>
            </a:r>
          </a:p>
        </p:txBody>
      </p:sp>
    </p:spTree>
    <p:extLst>
      <p:ext uri="{BB962C8B-B14F-4D97-AF65-F5344CB8AC3E}">
        <p14:creationId xmlns:p14="http://schemas.microsoft.com/office/powerpoint/2010/main" val="204857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e - 1 colonne - Photos et Chiffres - Gauche">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4589E3E-4EE6-42DB-B045-E93576430A47}"/>
              </a:ext>
            </a:extLst>
          </p:cNvPr>
          <p:cNvSpPr/>
          <p:nvPr/>
        </p:nvSpPr>
        <p:spPr>
          <a:xfrm>
            <a:off x="576197" y="2096022"/>
            <a:ext cx="1636735" cy="1636735"/>
          </a:xfrm>
          <a:prstGeom prst="roundRect">
            <a:avLst/>
          </a:prstGeom>
          <a:solidFill>
            <a:srgbClr val="49BFD3"/>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7" name="Rectangle : coins arrondis 6">
            <a:extLst>
              <a:ext uri="{FF2B5EF4-FFF2-40B4-BE49-F238E27FC236}">
                <a16:creationId xmlns:a16="http://schemas.microsoft.com/office/drawing/2014/main" id="{4A4FE9DC-33F2-756F-8E05-EFFC0BE950B7}"/>
              </a:ext>
            </a:extLst>
          </p:cNvPr>
          <p:cNvSpPr/>
          <p:nvPr/>
        </p:nvSpPr>
        <p:spPr>
          <a:xfrm>
            <a:off x="2406388" y="3917863"/>
            <a:ext cx="1636735" cy="1636735"/>
          </a:xfrm>
          <a:prstGeom prst="roundRect">
            <a:avLst/>
          </a:prstGeom>
          <a:solidFill>
            <a:srgbClr val="2D348D"/>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8" name="Rectangle : coins arrondis 7">
            <a:extLst>
              <a:ext uri="{FF2B5EF4-FFF2-40B4-BE49-F238E27FC236}">
                <a16:creationId xmlns:a16="http://schemas.microsoft.com/office/drawing/2014/main" id="{9B1BE3A2-733D-6004-390D-8ADB98FB4858}"/>
              </a:ext>
            </a:extLst>
          </p:cNvPr>
          <p:cNvSpPr/>
          <p:nvPr/>
        </p:nvSpPr>
        <p:spPr>
          <a:xfrm>
            <a:off x="4236579" y="2096022"/>
            <a:ext cx="1636735" cy="1636735"/>
          </a:xfrm>
          <a:prstGeom prst="roundRect">
            <a:avLst/>
          </a:prstGeom>
          <a:solidFill>
            <a:srgbClr val="2E0E5C"/>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17" name="Rectangle : coins arrondis 16">
            <a:extLst>
              <a:ext uri="{FF2B5EF4-FFF2-40B4-BE49-F238E27FC236}">
                <a16:creationId xmlns:a16="http://schemas.microsoft.com/office/drawing/2014/main" id="{86D69F58-1F51-5392-F83F-AB82AED855C5}"/>
              </a:ext>
            </a:extLst>
          </p:cNvPr>
          <p:cNvSpPr/>
          <p:nvPr/>
        </p:nvSpPr>
        <p:spPr>
          <a:xfrm>
            <a:off x="576197" y="978491"/>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22" name="Espace réservé pour une image  21">
            <a:extLst>
              <a:ext uri="{FF2B5EF4-FFF2-40B4-BE49-F238E27FC236}">
                <a16:creationId xmlns:a16="http://schemas.microsoft.com/office/drawing/2014/main" id="{BFAEC25E-6AF1-B1D9-5EE3-D484A3BD8DE1}"/>
              </a:ext>
            </a:extLst>
          </p:cNvPr>
          <p:cNvSpPr>
            <a:spLocks noGrp="1"/>
          </p:cNvSpPr>
          <p:nvPr>
            <p:ph type="pic" sz="quarter" idx="13"/>
          </p:nvPr>
        </p:nvSpPr>
        <p:spPr>
          <a:xfrm>
            <a:off x="2425593" y="2121769"/>
            <a:ext cx="1636183" cy="1636735"/>
          </a:xfrm>
          <a:prstGeom prst="roundRect">
            <a:avLst/>
          </a:prstGeom>
        </p:spPr>
        <p:txBody>
          <a:bodyPr vert="horz" wrap="square" lIns="0" tIns="0" rIns="0" bIns="0" rtlCol="0">
            <a:normAutofit/>
          </a:bodyPr>
          <a:lstStyle>
            <a:lvl1pPr>
              <a:defRPr lang="fr-FR" sz="733" dirty="0"/>
            </a:lvl1pPr>
          </a:lstStyle>
          <a:p>
            <a:pPr lvl="0"/>
            <a:r>
              <a:rPr lang="fr-FR"/>
              <a:t>Cliquez sur l'icône pour ajouter une image</a:t>
            </a:r>
            <a:endParaRPr lang="fr-FR" dirty="0"/>
          </a:p>
        </p:txBody>
      </p:sp>
      <p:sp>
        <p:nvSpPr>
          <p:cNvPr id="23" name="Espace réservé pour une image  21">
            <a:extLst>
              <a:ext uri="{FF2B5EF4-FFF2-40B4-BE49-F238E27FC236}">
                <a16:creationId xmlns:a16="http://schemas.microsoft.com/office/drawing/2014/main" id="{62C98E7B-7620-BBF8-47E3-0949208380AD}"/>
              </a:ext>
            </a:extLst>
          </p:cNvPr>
          <p:cNvSpPr>
            <a:spLocks noGrp="1"/>
          </p:cNvSpPr>
          <p:nvPr>
            <p:ph type="pic" sz="quarter" idx="14"/>
          </p:nvPr>
        </p:nvSpPr>
        <p:spPr>
          <a:xfrm>
            <a:off x="576749" y="3917863"/>
            <a:ext cx="1636183" cy="1636735"/>
          </a:xfrm>
          <a:prstGeom prst="roundRect">
            <a:avLst/>
          </a:prstGeom>
        </p:spPr>
        <p:txBody>
          <a:bodyPr vert="horz" wrap="square" lIns="0" tIns="0" rIns="0" bIns="0" rtlCol="0">
            <a:normAutofit/>
          </a:bodyPr>
          <a:lstStyle>
            <a:lvl1pPr>
              <a:defRPr lang="fr-FR" sz="733" dirty="0"/>
            </a:lvl1pPr>
          </a:lstStyle>
          <a:p>
            <a:pPr lvl="0"/>
            <a:r>
              <a:rPr lang="fr-FR"/>
              <a:t>Cliquez sur l'icône pour ajouter une image</a:t>
            </a:r>
            <a:endParaRPr lang="fr-FR" dirty="0"/>
          </a:p>
        </p:txBody>
      </p:sp>
      <p:sp>
        <p:nvSpPr>
          <p:cNvPr id="24" name="Espace réservé pour une image  21">
            <a:extLst>
              <a:ext uri="{FF2B5EF4-FFF2-40B4-BE49-F238E27FC236}">
                <a16:creationId xmlns:a16="http://schemas.microsoft.com/office/drawing/2014/main" id="{A0D5E8BA-1C42-E529-9931-A610AD7A47A7}"/>
              </a:ext>
            </a:extLst>
          </p:cNvPr>
          <p:cNvSpPr>
            <a:spLocks noGrp="1"/>
          </p:cNvSpPr>
          <p:nvPr>
            <p:ph type="pic" sz="quarter" idx="15"/>
          </p:nvPr>
        </p:nvSpPr>
        <p:spPr>
          <a:xfrm>
            <a:off x="4236580" y="3917863"/>
            <a:ext cx="1636183" cy="1636735"/>
          </a:xfrm>
          <a:prstGeom prst="roundRect">
            <a:avLst/>
          </a:prstGeom>
        </p:spPr>
        <p:txBody>
          <a:bodyPr vert="horz" wrap="square" lIns="0" tIns="0" rIns="0" bIns="0" rtlCol="0">
            <a:normAutofit/>
          </a:bodyPr>
          <a:lstStyle>
            <a:lvl1pPr>
              <a:defRPr lang="fr-FR" sz="733" dirty="0"/>
            </a:lvl1pPr>
          </a:lstStyle>
          <a:p>
            <a:pPr lvl="0"/>
            <a:r>
              <a:rPr lang="fr-FR"/>
              <a:t>Cliquez sur l'icône pour ajouter une image</a:t>
            </a:r>
            <a:endParaRPr lang="fr-FR" dirty="0"/>
          </a:p>
        </p:txBody>
      </p:sp>
      <p:sp>
        <p:nvSpPr>
          <p:cNvPr id="27" name="Espace réservé du texte 26">
            <a:extLst>
              <a:ext uri="{FF2B5EF4-FFF2-40B4-BE49-F238E27FC236}">
                <a16:creationId xmlns:a16="http://schemas.microsoft.com/office/drawing/2014/main" id="{125A3C96-9A7D-28F5-6A6A-E70291735AEF}"/>
              </a:ext>
            </a:extLst>
          </p:cNvPr>
          <p:cNvSpPr>
            <a:spLocks noGrp="1"/>
          </p:cNvSpPr>
          <p:nvPr>
            <p:ph type="body" sz="quarter" idx="16" hasCustomPrompt="1"/>
          </p:nvPr>
        </p:nvSpPr>
        <p:spPr>
          <a:xfrm>
            <a:off x="585368" y="378135"/>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sp>
        <p:nvSpPr>
          <p:cNvPr id="29" name="Espace réservé du texte 28">
            <a:extLst>
              <a:ext uri="{FF2B5EF4-FFF2-40B4-BE49-F238E27FC236}">
                <a16:creationId xmlns:a16="http://schemas.microsoft.com/office/drawing/2014/main" id="{F1229095-D38F-BE04-0437-E139386D7D8E}"/>
              </a:ext>
            </a:extLst>
          </p:cNvPr>
          <p:cNvSpPr>
            <a:spLocks noGrp="1"/>
          </p:cNvSpPr>
          <p:nvPr>
            <p:ph type="body" sz="quarter" idx="17" hasCustomPrompt="1"/>
          </p:nvPr>
        </p:nvSpPr>
        <p:spPr>
          <a:xfrm>
            <a:off x="6887654" y="2306071"/>
            <a:ext cx="4377774"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30" name="Espace réservé du texte 28">
            <a:extLst>
              <a:ext uri="{FF2B5EF4-FFF2-40B4-BE49-F238E27FC236}">
                <a16:creationId xmlns:a16="http://schemas.microsoft.com/office/drawing/2014/main" id="{B0CEE715-B475-C6D7-AB21-D9E35468C2D7}"/>
              </a:ext>
            </a:extLst>
          </p:cNvPr>
          <p:cNvSpPr>
            <a:spLocks noGrp="1"/>
          </p:cNvSpPr>
          <p:nvPr>
            <p:ph type="body" sz="quarter" idx="18" hasCustomPrompt="1"/>
          </p:nvPr>
        </p:nvSpPr>
        <p:spPr>
          <a:xfrm>
            <a:off x="6887103" y="2564852"/>
            <a:ext cx="4378325"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pic>
        <p:nvPicPr>
          <p:cNvPr id="32" name="Image 31">
            <a:extLst>
              <a:ext uri="{FF2B5EF4-FFF2-40B4-BE49-F238E27FC236}">
                <a16:creationId xmlns:a16="http://schemas.microsoft.com/office/drawing/2014/main" id="{2E6B3963-E8E0-236B-E17A-6E685E5CF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39" name="Espace réservé du texte 28">
            <a:extLst>
              <a:ext uri="{FF2B5EF4-FFF2-40B4-BE49-F238E27FC236}">
                <a16:creationId xmlns:a16="http://schemas.microsoft.com/office/drawing/2014/main" id="{8D6C76E1-234E-6153-1C6B-AA99E26598BA}"/>
              </a:ext>
            </a:extLst>
          </p:cNvPr>
          <p:cNvSpPr>
            <a:spLocks noGrp="1"/>
          </p:cNvSpPr>
          <p:nvPr>
            <p:ph type="body" sz="quarter" idx="22" hasCustomPrompt="1"/>
          </p:nvPr>
        </p:nvSpPr>
        <p:spPr>
          <a:xfrm>
            <a:off x="4274436" y="2386828"/>
            <a:ext cx="1598327" cy="758939"/>
          </a:xfrm>
        </p:spPr>
        <p:txBody>
          <a:bodyPr>
            <a:noAutofit/>
          </a:bodyPr>
          <a:lstStyle>
            <a:lvl1pPr marL="0" indent="0" algn="ctr">
              <a:buNone/>
              <a:defRPr sz="5334" b="0" i="0">
                <a:solidFill>
                  <a:srgbClr val="FFFFFF"/>
                </a:solidFill>
                <a:latin typeface="Futura Medium" panose="020B0602020204020303" pitchFamily="34" charset="-79"/>
                <a:cs typeface="Futura Medium" panose="020B0602020204020303" pitchFamily="34" charset="-79"/>
              </a:defRPr>
            </a:lvl1pPr>
          </a:lstStyle>
          <a:p>
            <a:pPr lvl="0"/>
            <a:r>
              <a:rPr lang="fr-FR" dirty="0"/>
              <a:t>XX</a:t>
            </a:r>
          </a:p>
        </p:txBody>
      </p:sp>
      <p:sp>
        <p:nvSpPr>
          <p:cNvPr id="40" name="Espace réservé du texte 28">
            <a:extLst>
              <a:ext uri="{FF2B5EF4-FFF2-40B4-BE49-F238E27FC236}">
                <a16:creationId xmlns:a16="http://schemas.microsoft.com/office/drawing/2014/main" id="{C170ACF2-47ED-65C4-ED3B-F473E0190728}"/>
              </a:ext>
            </a:extLst>
          </p:cNvPr>
          <p:cNvSpPr>
            <a:spLocks noGrp="1"/>
          </p:cNvSpPr>
          <p:nvPr>
            <p:ph type="body" sz="quarter" idx="23" hasCustomPrompt="1"/>
          </p:nvPr>
        </p:nvSpPr>
        <p:spPr>
          <a:xfrm>
            <a:off x="4261450" y="3176566"/>
            <a:ext cx="1598327" cy="260006"/>
          </a:xfrm>
        </p:spPr>
        <p:txBody>
          <a:bodyPr>
            <a:noAutofit/>
          </a:bodyPr>
          <a:lstStyle>
            <a:lvl1pPr marL="0" indent="0" algn="ctr">
              <a:buNone/>
              <a:defRPr sz="1200" b="0" i="0">
                <a:solidFill>
                  <a:srgbClr val="FFFFFF"/>
                </a:solidFill>
                <a:latin typeface="Futura Medium" panose="020B0602020204020303" pitchFamily="34" charset="-79"/>
                <a:cs typeface="Futura Medium" panose="020B0602020204020303" pitchFamily="34" charset="-79"/>
              </a:defRPr>
            </a:lvl1pPr>
          </a:lstStyle>
          <a:p>
            <a:pPr lvl="0"/>
            <a:r>
              <a:rPr lang="fr-FR" dirty="0"/>
              <a:t>Lorem ipsum</a:t>
            </a:r>
          </a:p>
        </p:txBody>
      </p:sp>
      <p:sp>
        <p:nvSpPr>
          <p:cNvPr id="43" name="Espace réservé du texte 28">
            <a:extLst>
              <a:ext uri="{FF2B5EF4-FFF2-40B4-BE49-F238E27FC236}">
                <a16:creationId xmlns:a16="http://schemas.microsoft.com/office/drawing/2014/main" id="{3D519C5E-D0AA-FDF8-0B65-B84EFCA273D1}"/>
              </a:ext>
            </a:extLst>
          </p:cNvPr>
          <p:cNvSpPr>
            <a:spLocks noGrp="1"/>
          </p:cNvSpPr>
          <p:nvPr>
            <p:ph type="body" sz="quarter" idx="24" hasCustomPrompt="1"/>
          </p:nvPr>
        </p:nvSpPr>
        <p:spPr>
          <a:xfrm>
            <a:off x="602743" y="2386828"/>
            <a:ext cx="1598327" cy="758939"/>
          </a:xfrm>
        </p:spPr>
        <p:txBody>
          <a:bodyPr>
            <a:noAutofit/>
          </a:bodyPr>
          <a:lstStyle>
            <a:lvl1pPr marL="0" indent="0" algn="ctr">
              <a:buNone/>
              <a:defRPr sz="5334" b="0" i="0">
                <a:solidFill>
                  <a:srgbClr val="FFFFFF"/>
                </a:solidFill>
                <a:latin typeface="Futura Medium" panose="020B0602020204020303" pitchFamily="34" charset="-79"/>
                <a:cs typeface="Futura Medium" panose="020B0602020204020303" pitchFamily="34" charset="-79"/>
              </a:defRPr>
            </a:lvl1pPr>
          </a:lstStyle>
          <a:p>
            <a:pPr lvl="0"/>
            <a:r>
              <a:rPr lang="fr-FR" dirty="0"/>
              <a:t>XX</a:t>
            </a:r>
          </a:p>
        </p:txBody>
      </p:sp>
      <p:sp>
        <p:nvSpPr>
          <p:cNvPr id="44" name="Espace réservé du texte 28">
            <a:extLst>
              <a:ext uri="{FF2B5EF4-FFF2-40B4-BE49-F238E27FC236}">
                <a16:creationId xmlns:a16="http://schemas.microsoft.com/office/drawing/2014/main" id="{4AECBA8A-3F43-D4CD-3EBD-2E74CB498286}"/>
              </a:ext>
            </a:extLst>
          </p:cNvPr>
          <p:cNvSpPr>
            <a:spLocks noGrp="1"/>
          </p:cNvSpPr>
          <p:nvPr>
            <p:ph type="body" sz="quarter" idx="25" hasCustomPrompt="1"/>
          </p:nvPr>
        </p:nvSpPr>
        <p:spPr>
          <a:xfrm>
            <a:off x="589757" y="3176566"/>
            <a:ext cx="1598327" cy="260006"/>
          </a:xfrm>
        </p:spPr>
        <p:txBody>
          <a:bodyPr>
            <a:noAutofit/>
          </a:bodyPr>
          <a:lstStyle>
            <a:lvl1pPr marL="0" indent="0" algn="ctr">
              <a:buNone/>
              <a:defRPr sz="1200" b="0" i="0">
                <a:solidFill>
                  <a:srgbClr val="FFFFFF"/>
                </a:solidFill>
                <a:latin typeface="Futura Medium" panose="020B0602020204020303" pitchFamily="34" charset="-79"/>
                <a:cs typeface="Futura Medium" panose="020B0602020204020303" pitchFamily="34" charset="-79"/>
              </a:defRPr>
            </a:lvl1pPr>
          </a:lstStyle>
          <a:p>
            <a:pPr lvl="0"/>
            <a:r>
              <a:rPr lang="fr-FR" dirty="0"/>
              <a:t>Lorem ipsum</a:t>
            </a:r>
          </a:p>
        </p:txBody>
      </p:sp>
      <p:sp>
        <p:nvSpPr>
          <p:cNvPr id="45" name="Espace réservé du texte 28">
            <a:extLst>
              <a:ext uri="{FF2B5EF4-FFF2-40B4-BE49-F238E27FC236}">
                <a16:creationId xmlns:a16="http://schemas.microsoft.com/office/drawing/2014/main" id="{7B01A1A9-B923-0F7B-2DBE-3B8E2E939675}"/>
              </a:ext>
            </a:extLst>
          </p:cNvPr>
          <p:cNvSpPr>
            <a:spLocks noGrp="1"/>
          </p:cNvSpPr>
          <p:nvPr>
            <p:ph type="body" sz="quarter" idx="26" hasCustomPrompt="1"/>
          </p:nvPr>
        </p:nvSpPr>
        <p:spPr>
          <a:xfrm>
            <a:off x="2430663" y="4244891"/>
            <a:ext cx="1598327" cy="758939"/>
          </a:xfrm>
        </p:spPr>
        <p:txBody>
          <a:bodyPr>
            <a:noAutofit/>
          </a:bodyPr>
          <a:lstStyle>
            <a:lvl1pPr marL="0" indent="0" algn="ctr">
              <a:buNone/>
              <a:defRPr sz="5334" b="0" i="0">
                <a:solidFill>
                  <a:srgbClr val="FFFFFF"/>
                </a:solidFill>
                <a:latin typeface="Futura Medium" panose="020B0602020204020303" pitchFamily="34" charset="-79"/>
                <a:cs typeface="Futura Medium" panose="020B0602020204020303" pitchFamily="34" charset="-79"/>
              </a:defRPr>
            </a:lvl1pPr>
          </a:lstStyle>
          <a:p>
            <a:pPr lvl="0"/>
            <a:r>
              <a:rPr lang="fr-FR" dirty="0"/>
              <a:t>XX</a:t>
            </a:r>
          </a:p>
        </p:txBody>
      </p:sp>
      <p:sp>
        <p:nvSpPr>
          <p:cNvPr id="46" name="Espace réservé du texte 28">
            <a:extLst>
              <a:ext uri="{FF2B5EF4-FFF2-40B4-BE49-F238E27FC236}">
                <a16:creationId xmlns:a16="http://schemas.microsoft.com/office/drawing/2014/main" id="{684E95BB-E3D7-ABAB-8CD9-91CF9B8150F1}"/>
              </a:ext>
            </a:extLst>
          </p:cNvPr>
          <p:cNvSpPr>
            <a:spLocks noGrp="1"/>
          </p:cNvSpPr>
          <p:nvPr>
            <p:ph type="body" sz="quarter" idx="27" hasCustomPrompt="1"/>
          </p:nvPr>
        </p:nvSpPr>
        <p:spPr>
          <a:xfrm>
            <a:off x="2428965" y="5034630"/>
            <a:ext cx="1598327" cy="260006"/>
          </a:xfrm>
        </p:spPr>
        <p:txBody>
          <a:bodyPr>
            <a:noAutofit/>
          </a:bodyPr>
          <a:lstStyle>
            <a:lvl1pPr marL="0" indent="0" algn="ctr">
              <a:buNone/>
              <a:defRPr sz="1200" b="0" i="0">
                <a:solidFill>
                  <a:srgbClr val="FFFFFF"/>
                </a:solidFill>
                <a:latin typeface="Futura Medium" panose="020B0602020204020303" pitchFamily="34" charset="-79"/>
                <a:cs typeface="Futura Medium" panose="020B0602020204020303" pitchFamily="34" charset="-79"/>
              </a:defRPr>
            </a:lvl1pPr>
          </a:lstStyle>
          <a:p>
            <a:pPr lvl="0"/>
            <a:r>
              <a:rPr lang="fr-FR" dirty="0"/>
              <a:t>Lorem ipsum</a:t>
            </a:r>
          </a:p>
        </p:txBody>
      </p:sp>
      <p:sp>
        <p:nvSpPr>
          <p:cNvPr id="49" name="Espace réservé du texte 48">
            <a:extLst>
              <a:ext uri="{FF2B5EF4-FFF2-40B4-BE49-F238E27FC236}">
                <a16:creationId xmlns:a16="http://schemas.microsoft.com/office/drawing/2014/main" id="{D6E81336-04B1-0F1A-F5B1-0AE93C770580}"/>
              </a:ext>
            </a:extLst>
          </p:cNvPr>
          <p:cNvSpPr>
            <a:spLocks noGrp="1"/>
          </p:cNvSpPr>
          <p:nvPr>
            <p:ph type="body" sz="quarter" idx="29" hasCustomPrompt="1"/>
          </p:nvPr>
        </p:nvSpPr>
        <p:spPr>
          <a:xfrm>
            <a:off x="6887634" y="3145367"/>
            <a:ext cx="437832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56" name="Espace réservé de la date 55">
            <a:extLst>
              <a:ext uri="{FF2B5EF4-FFF2-40B4-BE49-F238E27FC236}">
                <a16:creationId xmlns:a16="http://schemas.microsoft.com/office/drawing/2014/main" id="{B3E59C6A-E86B-87A9-E85C-5A64B796FA54}"/>
              </a:ext>
            </a:extLst>
          </p:cNvPr>
          <p:cNvSpPr>
            <a:spLocks noGrp="1"/>
          </p:cNvSpPr>
          <p:nvPr>
            <p:ph type="dt" sz="half" idx="30"/>
          </p:nvPr>
        </p:nvSpPr>
        <p:spPr/>
        <p:txBody>
          <a:bodyPr/>
          <a:lstStyle/>
          <a:p>
            <a:fld id="{7D421480-141D-4B69-B237-188F1F9A00C3}" type="datetimeFigureOut">
              <a:rPr lang="fr-FR" smtClean="0"/>
              <a:t>26/02/2026</a:t>
            </a:fld>
            <a:endParaRPr lang="fr-FR"/>
          </a:p>
        </p:txBody>
      </p:sp>
      <p:sp>
        <p:nvSpPr>
          <p:cNvPr id="58" name="Espace réservé du numéro de diapositive 57">
            <a:extLst>
              <a:ext uri="{FF2B5EF4-FFF2-40B4-BE49-F238E27FC236}">
                <a16:creationId xmlns:a16="http://schemas.microsoft.com/office/drawing/2014/main" id="{E1FE199C-A9F2-EE8B-D580-299E95BE4695}"/>
              </a:ext>
            </a:extLst>
          </p:cNvPr>
          <p:cNvSpPr>
            <a:spLocks noGrp="1"/>
          </p:cNvSpPr>
          <p:nvPr>
            <p:ph type="sldNum" sz="quarter" idx="32"/>
          </p:nvPr>
        </p:nvSpPr>
        <p:spPr/>
        <p:txBody>
          <a:bodyPr/>
          <a:lstStyle/>
          <a:p>
            <a:fld id="{57B54727-D1D1-4981-8CAE-F8B9B1E2A7A4}" type="slidenum">
              <a:rPr lang="fr-FR" smtClean="0"/>
              <a:t>‹N°›</a:t>
            </a:fld>
            <a:endParaRPr lang="fr-FR"/>
          </a:p>
        </p:txBody>
      </p:sp>
      <p:sp>
        <p:nvSpPr>
          <p:cNvPr id="63" name="ZoneTexte 62">
            <a:extLst>
              <a:ext uri="{FF2B5EF4-FFF2-40B4-BE49-F238E27FC236}">
                <a16:creationId xmlns:a16="http://schemas.microsoft.com/office/drawing/2014/main" id="{BED27C76-8DEE-57B6-845A-A2BFCA11C3E8}"/>
              </a:ext>
            </a:extLst>
          </p:cNvPr>
          <p:cNvSpPr txBox="1"/>
          <p:nvPr/>
        </p:nvSpPr>
        <p:spPr>
          <a:xfrm>
            <a:off x="4314896" y="6442928"/>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Tree>
    <p:extLst>
      <p:ext uri="{BB962C8B-B14F-4D97-AF65-F5344CB8AC3E}">
        <p14:creationId xmlns:p14="http://schemas.microsoft.com/office/powerpoint/2010/main" val="70273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 2 colonnes - Sans photo">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86D69F58-1F51-5392-F83F-AB82AED855C5}"/>
              </a:ext>
            </a:extLst>
          </p:cNvPr>
          <p:cNvSpPr/>
          <p:nvPr/>
        </p:nvSpPr>
        <p:spPr>
          <a:xfrm>
            <a:off x="576197" y="978491"/>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27" name="Espace réservé du texte 26">
            <a:extLst>
              <a:ext uri="{FF2B5EF4-FFF2-40B4-BE49-F238E27FC236}">
                <a16:creationId xmlns:a16="http://schemas.microsoft.com/office/drawing/2014/main" id="{125A3C96-9A7D-28F5-6A6A-E70291735AEF}"/>
              </a:ext>
            </a:extLst>
          </p:cNvPr>
          <p:cNvSpPr>
            <a:spLocks noGrp="1"/>
          </p:cNvSpPr>
          <p:nvPr>
            <p:ph type="body" sz="quarter" idx="16" hasCustomPrompt="1"/>
          </p:nvPr>
        </p:nvSpPr>
        <p:spPr>
          <a:xfrm>
            <a:off x="585368" y="368891"/>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sp>
        <p:nvSpPr>
          <p:cNvPr id="29" name="Espace réservé du texte 28">
            <a:extLst>
              <a:ext uri="{FF2B5EF4-FFF2-40B4-BE49-F238E27FC236}">
                <a16:creationId xmlns:a16="http://schemas.microsoft.com/office/drawing/2014/main" id="{F1229095-D38F-BE04-0437-E139386D7D8E}"/>
              </a:ext>
            </a:extLst>
          </p:cNvPr>
          <p:cNvSpPr>
            <a:spLocks noGrp="1"/>
          </p:cNvSpPr>
          <p:nvPr>
            <p:ph type="body" sz="quarter" idx="17" hasCustomPrompt="1"/>
          </p:nvPr>
        </p:nvSpPr>
        <p:spPr>
          <a:xfrm>
            <a:off x="585388" y="2284583"/>
            <a:ext cx="4378305"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30" name="Espace réservé du texte 28">
            <a:extLst>
              <a:ext uri="{FF2B5EF4-FFF2-40B4-BE49-F238E27FC236}">
                <a16:creationId xmlns:a16="http://schemas.microsoft.com/office/drawing/2014/main" id="{B0CEE715-B475-C6D7-AB21-D9E35468C2D7}"/>
              </a:ext>
            </a:extLst>
          </p:cNvPr>
          <p:cNvSpPr>
            <a:spLocks noGrp="1"/>
          </p:cNvSpPr>
          <p:nvPr>
            <p:ph type="body" sz="quarter" idx="18" hasCustomPrompt="1"/>
          </p:nvPr>
        </p:nvSpPr>
        <p:spPr>
          <a:xfrm>
            <a:off x="576197" y="2543364"/>
            <a:ext cx="4387496"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pic>
        <p:nvPicPr>
          <p:cNvPr id="32" name="Image 31">
            <a:extLst>
              <a:ext uri="{FF2B5EF4-FFF2-40B4-BE49-F238E27FC236}">
                <a16:creationId xmlns:a16="http://schemas.microsoft.com/office/drawing/2014/main" id="{2E6B3963-E8E0-236B-E17A-6E685E5CF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49" name="Espace réservé du texte 48">
            <a:extLst>
              <a:ext uri="{FF2B5EF4-FFF2-40B4-BE49-F238E27FC236}">
                <a16:creationId xmlns:a16="http://schemas.microsoft.com/office/drawing/2014/main" id="{D6E81336-04B1-0F1A-F5B1-0AE93C770580}"/>
              </a:ext>
            </a:extLst>
          </p:cNvPr>
          <p:cNvSpPr>
            <a:spLocks noGrp="1"/>
          </p:cNvSpPr>
          <p:nvPr>
            <p:ph type="body" sz="quarter" idx="29" hasCustomPrompt="1"/>
          </p:nvPr>
        </p:nvSpPr>
        <p:spPr>
          <a:xfrm>
            <a:off x="585368" y="3123879"/>
            <a:ext cx="437832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56" name="Espace réservé de la date 55">
            <a:extLst>
              <a:ext uri="{FF2B5EF4-FFF2-40B4-BE49-F238E27FC236}">
                <a16:creationId xmlns:a16="http://schemas.microsoft.com/office/drawing/2014/main" id="{B3E59C6A-E86B-87A9-E85C-5A64B796FA54}"/>
              </a:ext>
            </a:extLst>
          </p:cNvPr>
          <p:cNvSpPr>
            <a:spLocks noGrp="1"/>
          </p:cNvSpPr>
          <p:nvPr>
            <p:ph type="dt" sz="half" idx="30"/>
          </p:nvPr>
        </p:nvSpPr>
        <p:spPr/>
        <p:txBody>
          <a:bodyPr/>
          <a:lstStyle/>
          <a:p>
            <a:fld id="{7D421480-141D-4B69-B237-188F1F9A00C3}" type="datetimeFigureOut">
              <a:rPr lang="fr-FR" smtClean="0"/>
              <a:t>26/02/2026</a:t>
            </a:fld>
            <a:endParaRPr lang="fr-FR"/>
          </a:p>
        </p:txBody>
      </p:sp>
      <p:sp>
        <p:nvSpPr>
          <p:cNvPr id="58" name="Espace réservé du numéro de diapositive 57">
            <a:extLst>
              <a:ext uri="{FF2B5EF4-FFF2-40B4-BE49-F238E27FC236}">
                <a16:creationId xmlns:a16="http://schemas.microsoft.com/office/drawing/2014/main" id="{E1FE199C-A9F2-EE8B-D580-299E95BE4695}"/>
              </a:ext>
            </a:extLst>
          </p:cNvPr>
          <p:cNvSpPr>
            <a:spLocks noGrp="1"/>
          </p:cNvSpPr>
          <p:nvPr>
            <p:ph type="sldNum" sz="quarter" idx="32"/>
          </p:nvPr>
        </p:nvSpPr>
        <p:spPr/>
        <p:txBody>
          <a:bodyPr/>
          <a:lstStyle/>
          <a:p>
            <a:fld id="{57B54727-D1D1-4981-8CAE-F8B9B1E2A7A4}" type="slidenum">
              <a:rPr lang="fr-FR" smtClean="0"/>
              <a:t>‹N°›</a:t>
            </a:fld>
            <a:endParaRPr lang="fr-FR"/>
          </a:p>
        </p:txBody>
      </p:sp>
      <p:sp>
        <p:nvSpPr>
          <p:cNvPr id="63" name="ZoneTexte 62">
            <a:extLst>
              <a:ext uri="{FF2B5EF4-FFF2-40B4-BE49-F238E27FC236}">
                <a16:creationId xmlns:a16="http://schemas.microsoft.com/office/drawing/2014/main" id="{BED27C76-8DEE-57B6-845A-A2BFCA11C3E8}"/>
              </a:ext>
            </a:extLst>
          </p:cNvPr>
          <p:cNvSpPr txBox="1"/>
          <p:nvPr/>
        </p:nvSpPr>
        <p:spPr>
          <a:xfrm>
            <a:off x="4314896" y="6442928"/>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2" name="Espace réservé du texte 48">
            <a:extLst>
              <a:ext uri="{FF2B5EF4-FFF2-40B4-BE49-F238E27FC236}">
                <a16:creationId xmlns:a16="http://schemas.microsoft.com/office/drawing/2014/main" id="{1ABDE09A-0FB0-4C43-8C68-79EACFAA1D80}"/>
              </a:ext>
            </a:extLst>
          </p:cNvPr>
          <p:cNvSpPr>
            <a:spLocks noGrp="1"/>
          </p:cNvSpPr>
          <p:nvPr>
            <p:ph type="body" sz="quarter" idx="33" hasCustomPrompt="1"/>
          </p:nvPr>
        </p:nvSpPr>
        <p:spPr>
          <a:xfrm>
            <a:off x="6744868" y="3123879"/>
            <a:ext cx="437832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7" name="Espace réservé du texte 28">
            <a:extLst>
              <a:ext uri="{FF2B5EF4-FFF2-40B4-BE49-F238E27FC236}">
                <a16:creationId xmlns:a16="http://schemas.microsoft.com/office/drawing/2014/main" id="{89EC802F-6E26-F38A-3427-F67E9048E7DB}"/>
              </a:ext>
            </a:extLst>
          </p:cNvPr>
          <p:cNvSpPr>
            <a:spLocks noGrp="1"/>
          </p:cNvSpPr>
          <p:nvPr>
            <p:ph type="body" sz="quarter" idx="34" hasCustomPrompt="1"/>
          </p:nvPr>
        </p:nvSpPr>
        <p:spPr>
          <a:xfrm>
            <a:off x="6744868" y="2284583"/>
            <a:ext cx="4378304"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8" name="Espace réservé du texte 28">
            <a:extLst>
              <a:ext uri="{FF2B5EF4-FFF2-40B4-BE49-F238E27FC236}">
                <a16:creationId xmlns:a16="http://schemas.microsoft.com/office/drawing/2014/main" id="{3F993C52-1DEE-41F2-2021-BD0DF129F0FA}"/>
              </a:ext>
            </a:extLst>
          </p:cNvPr>
          <p:cNvSpPr>
            <a:spLocks noGrp="1"/>
          </p:cNvSpPr>
          <p:nvPr>
            <p:ph type="body" sz="quarter" idx="35" hasCustomPrompt="1"/>
          </p:nvPr>
        </p:nvSpPr>
        <p:spPr>
          <a:xfrm>
            <a:off x="6744869" y="2543364"/>
            <a:ext cx="4378303"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spTree>
    <p:extLst>
      <p:ext uri="{BB962C8B-B14F-4D97-AF65-F5344CB8AC3E}">
        <p14:creationId xmlns:p14="http://schemas.microsoft.com/office/powerpoint/2010/main" val="162993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e - 2 colonnes - 1 photo">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86D69F58-1F51-5392-F83F-AB82AED855C5}"/>
              </a:ext>
            </a:extLst>
          </p:cNvPr>
          <p:cNvSpPr/>
          <p:nvPr/>
        </p:nvSpPr>
        <p:spPr>
          <a:xfrm>
            <a:off x="576197" y="978491"/>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27" name="Espace réservé du texte 26">
            <a:extLst>
              <a:ext uri="{FF2B5EF4-FFF2-40B4-BE49-F238E27FC236}">
                <a16:creationId xmlns:a16="http://schemas.microsoft.com/office/drawing/2014/main" id="{125A3C96-9A7D-28F5-6A6A-E70291735AEF}"/>
              </a:ext>
            </a:extLst>
          </p:cNvPr>
          <p:cNvSpPr>
            <a:spLocks noGrp="1"/>
          </p:cNvSpPr>
          <p:nvPr>
            <p:ph type="body" sz="quarter" idx="16" hasCustomPrompt="1"/>
          </p:nvPr>
        </p:nvSpPr>
        <p:spPr>
          <a:xfrm>
            <a:off x="585368" y="368891"/>
            <a:ext cx="3457755" cy="609600"/>
          </a:xfrm>
        </p:spPr>
        <p:txBody>
          <a:bodyPr>
            <a:noAutofit/>
          </a:bodyPr>
          <a:lstStyle>
            <a:lvl1pPr marL="0" indent="0">
              <a:buNone/>
              <a:defRPr lang="fr-FR" sz="3334" b="1" kern="1200" cap="all" baseline="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sp>
        <p:nvSpPr>
          <p:cNvPr id="29" name="Espace réservé du texte 28">
            <a:extLst>
              <a:ext uri="{FF2B5EF4-FFF2-40B4-BE49-F238E27FC236}">
                <a16:creationId xmlns:a16="http://schemas.microsoft.com/office/drawing/2014/main" id="{F1229095-D38F-BE04-0437-E139386D7D8E}"/>
              </a:ext>
            </a:extLst>
          </p:cNvPr>
          <p:cNvSpPr>
            <a:spLocks noGrp="1"/>
          </p:cNvSpPr>
          <p:nvPr>
            <p:ph type="body" sz="quarter" idx="17" hasCustomPrompt="1"/>
          </p:nvPr>
        </p:nvSpPr>
        <p:spPr>
          <a:xfrm>
            <a:off x="585388" y="2284583"/>
            <a:ext cx="4378305"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30" name="Espace réservé du texte 28">
            <a:extLst>
              <a:ext uri="{FF2B5EF4-FFF2-40B4-BE49-F238E27FC236}">
                <a16:creationId xmlns:a16="http://schemas.microsoft.com/office/drawing/2014/main" id="{B0CEE715-B475-C6D7-AB21-D9E35468C2D7}"/>
              </a:ext>
            </a:extLst>
          </p:cNvPr>
          <p:cNvSpPr>
            <a:spLocks noGrp="1"/>
          </p:cNvSpPr>
          <p:nvPr>
            <p:ph type="body" sz="quarter" idx="18" hasCustomPrompt="1"/>
          </p:nvPr>
        </p:nvSpPr>
        <p:spPr>
          <a:xfrm>
            <a:off x="576197" y="2541097"/>
            <a:ext cx="4387496" cy="324000"/>
          </a:xfrm>
        </p:spPr>
        <p:txBody>
          <a:bodyPr wrap="square">
            <a:noAutofit/>
          </a:bodyPr>
          <a:lstStyle>
            <a:lvl1pPr marL="0" indent="0">
              <a:buNone/>
              <a:defRPr sz="3000" b="1" i="0" cap="all" baseline="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pic>
        <p:nvPicPr>
          <p:cNvPr id="32" name="Image 31">
            <a:extLst>
              <a:ext uri="{FF2B5EF4-FFF2-40B4-BE49-F238E27FC236}">
                <a16:creationId xmlns:a16="http://schemas.microsoft.com/office/drawing/2014/main" id="{2E6B3963-E8E0-236B-E17A-6E685E5CF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49" name="Espace réservé du texte 48">
            <a:extLst>
              <a:ext uri="{FF2B5EF4-FFF2-40B4-BE49-F238E27FC236}">
                <a16:creationId xmlns:a16="http://schemas.microsoft.com/office/drawing/2014/main" id="{D6E81336-04B1-0F1A-F5B1-0AE93C770580}"/>
              </a:ext>
            </a:extLst>
          </p:cNvPr>
          <p:cNvSpPr>
            <a:spLocks noGrp="1"/>
          </p:cNvSpPr>
          <p:nvPr>
            <p:ph type="body" sz="quarter" idx="29" hasCustomPrompt="1"/>
          </p:nvPr>
        </p:nvSpPr>
        <p:spPr>
          <a:xfrm>
            <a:off x="585368" y="3123879"/>
            <a:ext cx="437832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56" name="Espace réservé de la date 55">
            <a:extLst>
              <a:ext uri="{FF2B5EF4-FFF2-40B4-BE49-F238E27FC236}">
                <a16:creationId xmlns:a16="http://schemas.microsoft.com/office/drawing/2014/main" id="{B3E59C6A-E86B-87A9-E85C-5A64B796FA54}"/>
              </a:ext>
            </a:extLst>
          </p:cNvPr>
          <p:cNvSpPr>
            <a:spLocks noGrp="1"/>
          </p:cNvSpPr>
          <p:nvPr>
            <p:ph type="dt" sz="half" idx="30"/>
          </p:nvPr>
        </p:nvSpPr>
        <p:spPr/>
        <p:txBody>
          <a:bodyPr/>
          <a:lstStyle/>
          <a:p>
            <a:fld id="{7D421480-141D-4B69-B237-188F1F9A00C3}" type="datetimeFigureOut">
              <a:rPr lang="fr-FR" smtClean="0"/>
              <a:t>26/02/2026</a:t>
            </a:fld>
            <a:endParaRPr lang="fr-FR"/>
          </a:p>
        </p:txBody>
      </p:sp>
      <p:sp>
        <p:nvSpPr>
          <p:cNvPr id="58" name="Espace réservé du numéro de diapositive 57">
            <a:extLst>
              <a:ext uri="{FF2B5EF4-FFF2-40B4-BE49-F238E27FC236}">
                <a16:creationId xmlns:a16="http://schemas.microsoft.com/office/drawing/2014/main" id="{E1FE199C-A9F2-EE8B-D580-299E95BE4695}"/>
              </a:ext>
            </a:extLst>
          </p:cNvPr>
          <p:cNvSpPr>
            <a:spLocks noGrp="1"/>
          </p:cNvSpPr>
          <p:nvPr>
            <p:ph type="sldNum" sz="quarter" idx="32"/>
          </p:nvPr>
        </p:nvSpPr>
        <p:spPr/>
        <p:txBody>
          <a:bodyPr/>
          <a:lstStyle/>
          <a:p>
            <a:fld id="{57B54727-D1D1-4981-8CAE-F8B9B1E2A7A4}" type="slidenum">
              <a:rPr lang="fr-FR" smtClean="0"/>
              <a:t>‹N°›</a:t>
            </a:fld>
            <a:endParaRPr lang="fr-FR"/>
          </a:p>
        </p:txBody>
      </p:sp>
      <p:sp>
        <p:nvSpPr>
          <p:cNvPr id="63" name="ZoneTexte 62">
            <a:extLst>
              <a:ext uri="{FF2B5EF4-FFF2-40B4-BE49-F238E27FC236}">
                <a16:creationId xmlns:a16="http://schemas.microsoft.com/office/drawing/2014/main" id="{BED27C76-8DEE-57B6-845A-A2BFCA11C3E8}"/>
              </a:ext>
            </a:extLst>
          </p:cNvPr>
          <p:cNvSpPr txBox="1"/>
          <p:nvPr/>
        </p:nvSpPr>
        <p:spPr>
          <a:xfrm>
            <a:off x="4314896" y="6442928"/>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2" name="Espace réservé du texte 48">
            <a:extLst>
              <a:ext uri="{FF2B5EF4-FFF2-40B4-BE49-F238E27FC236}">
                <a16:creationId xmlns:a16="http://schemas.microsoft.com/office/drawing/2014/main" id="{1ABDE09A-0FB0-4C43-8C68-79EACFAA1D80}"/>
              </a:ext>
            </a:extLst>
          </p:cNvPr>
          <p:cNvSpPr>
            <a:spLocks noGrp="1"/>
          </p:cNvSpPr>
          <p:nvPr>
            <p:ph type="body" sz="quarter" idx="33" hasCustomPrompt="1"/>
          </p:nvPr>
        </p:nvSpPr>
        <p:spPr>
          <a:xfrm>
            <a:off x="6744868" y="3123879"/>
            <a:ext cx="437832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7" name="Espace réservé du texte 28">
            <a:extLst>
              <a:ext uri="{FF2B5EF4-FFF2-40B4-BE49-F238E27FC236}">
                <a16:creationId xmlns:a16="http://schemas.microsoft.com/office/drawing/2014/main" id="{89EC802F-6E26-F38A-3427-F67E9048E7DB}"/>
              </a:ext>
            </a:extLst>
          </p:cNvPr>
          <p:cNvSpPr>
            <a:spLocks noGrp="1"/>
          </p:cNvSpPr>
          <p:nvPr>
            <p:ph type="body" sz="quarter" idx="34" hasCustomPrompt="1"/>
          </p:nvPr>
        </p:nvSpPr>
        <p:spPr>
          <a:xfrm>
            <a:off x="6744868" y="2284583"/>
            <a:ext cx="4378304" cy="321733"/>
          </a:xfrm>
        </p:spPr>
        <p:txBody>
          <a:bodyPr>
            <a:normAutofit/>
          </a:bodyPr>
          <a:lstStyle>
            <a:lvl1pPr marL="0" indent="0">
              <a:buNone/>
              <a:defRPr sz="1467" b="0" i="0" cap="all" baseline="0">
                <a:solidFill>
                  <a:srgbClr val="2D348D"/>
                </a:solidFill>
                <a:latin typeface="Helvetica Light" panose="020B0403020202020204" pitchFamily="34" charset="0"/>
              </a:defRPr>
            </a:lvl1pPr>
          </a:lstStyle>
          <a:p>
            <a:pPr lvl="0"/>
            <a:r>
              <a:rPr lang="fr-FR" dirty="0"/>
              <a:t>SOUS TITRE</a:t>
            </a:r>
          </a:p>
        </p:txBody>
      </p:sp>
      <p:sp>
        <p:nvSpPr>
          <p:cNvPr id="8" name="Espace réservé du texte 28">
            <a:extLst>
              <a:ext uri="{FF2B5EF4-FFF2-40B4-BE49-F238E27FC236}">
                <a16:creationId xmlns:a16="http://schemas.microsoft.com/office/drawing/2014/main" id="{3F993C52-1DEE-41F2-2021-BD0DF129F0FA}"/>
              </a:ext>
            </a:extLst>
          </p:cNvPr>
          <p:cNvSpPr>
            <a:spLocks noGrp="1"/>
          </p:cNvSpPr>
          <p:nvPr>
            <p:ph type="body" sz="quarter" idx="35" hasCustomPrompt="1"/>
          </p:nvPr>
        </p:nvSpPr>
        <p:spPr>
          <a:xfrm>
            <a:off x="6744868" y="2543364"/>
            <a:ext cx="4378325" cy="321733"/>
          </a:xfrm>
        </p:spPr>
        <p:txBody>
          <a:bodyPr>
            <a:noAutofit/>
          </a:bodyPr>
          <a:lstStyle>
            <a:lvl1pPr marL="0" indent="0">
              <a:buNone/>
              <a:defRPr sz="3000" b="1" i="0" cap="all" baseline="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sp>
        <p:nvSpPr>
          <p:cNvPr id="4" name="Espace réservé pour une image  3">
            <a:extLst>
              <a:ext uri="{FF2B5EF4-FFF2-40B4-BE49-F238E27FC236}">
                <a16:creationId xmlns:a16="http://schemas.microsoft.com/office/drawing/2014/main" id="{6DDBB0B3-2D7E-770D-428C-42D4B2594F72}"/>
              </a:ext>
            </a:extLst>
          </p:cNvPr>
          <p:cNvSpPr>
            <a:spLocks noGrp="1"/>
          </p:cNvSpPr>
          <p:nvPr>
            <p:ph type="pic" sz="quarter" idx="36"/>
          </p:nvPr>
        </p:nvSpPr>
        <p:spPr>
          <a:xfrm>
            <a:off x="5233239" y="526001"/>
            <a:ext cx="4940300" cy="1217083"/>
          </a:xfrm>
          <a:prstGeom prst="roundRect">
            <a:avLst/>
          </a:prstGeom>
        </p:spPr>
        <p:txBody>
          <a:bodyPr/>
          <a:lstStyle/>
          <a:p>
            <a:r>
              <a:rPr lang="fr-FR"/>
              <a:t>Cliquez sur l'icône pour ajouter une image</a:t>
            </a:r>
          </a:p>
        </p:txBody>
      </p:sp>
    </p:spTree>
    <p:extLst>
      <p:ext uri="{BB962C8B-B14F-4D97-AF65-F5344CB8AC3E}">
        <p14:creationId xmlns:p14="http://schemas.microsoft.com/office/powerpoint/2010/main" val="358823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e - 2 colonnes - 2 photos et chiffres">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86D69F58-1F51-5392-F83F-AB82AED855C5}"/>
              </a:ext>
            </a:extLst>
          </p:cNvPr>
          <p:cNvSpPr/>
          <p:nvPr/>
        </p:nvSpPr>
        <p:spPr>
          <a:xfrm>
            <a:off x="576197" y="978491"/>
            <a:ext cx="3335002" cy="96776"/>
          </a:xfrm>
          <a:prstGeom prst="roundRect">
            <a:avLst/>
          </a:prstGeom>
          <a:gradFill flip="none" rotWithShape="1">
            <a:gsLst>
              <a:gs pos="72000">
                <a:srgbClr val="85C9E1"/>
              </a:gs>
              <a:gs pos="99000">
                <a:srgbClr val="C2DEBA"/>
              </a:gs>
              <a:gs pos="72000">
                <a:srgbClr val="A1CEE8"/>
              </a:gs>
              <a:gs pos="0">
                <a:srgbClr val="030309"/>
              </a:gs>
              <a:gs pos="53000">
                <a:srgbClr val="49BFD3"/>
              </a:gs>
              <a:gs pos="28000">
                <a:srgbClr val="3A71AC"/>
              </a:gs>
              <a:gs pos="0">
                <a:srgbClr val="2D348D"/>
              </a:gs>
            </a:gsLst>
            <a:lin ang="13800000" scaled="0"/>
            <a:tileRect/>
          </a:gra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27" name="Espace réservé du texte 26">
            <a:extLst>
              <a:ext uri="{FF2B5EF4-FFF2-40B4-BE49-F238E27FC236}">
                <a16:creationId xmlns:a16="http://schemas.microsoft.com/office/drawing/2014/main" id="{125A3C96-9A7D-28F5-6A6A-E70291735AEF}"/>
              </a:ext>
            </a:extLst>
          </p:cNvPr>
          <p:cNvSpPr>
            <a:spLocks noGrp="1"/>
          </p:cNvSpPr>
          <p:nvPr>
            <p:ph type="body" sz="quarter" idx="16" hasCustomPrompt="1"/>
          </p:nvPr>
        </p:nvSpPr>
        <p:spPr>
          <a:xfrm>
            <a:off x="576197" y="368891"/>
            <a:ext cx="3457755" cy="609600"/>
          </a:xfrm>
        </p:spPr>
        <p:txBody>
          <a:bodyPr>
            <a:noAutofit/>
          </a:bodyPr>
          <a:lstStyle>
            <a:lvl1pPr marL="0" indent="0">
              <a:buNone/>
              <a:defRPr lang="fr-FR" sz="3334" b="1" kern="1200" dirty="0" smtClean="0">
                <a:solidFill>
                  <a:srgbClr val="2D348D"/>
                </a:solidFill>
                <a:latin typeface="Futura Medium" panose="020B0602020204020303" pitchFamily="34" charset="-79"/>
                <a:ea typeface="+mn-ea"/>
                <a:cs typeface="Futura Medium" panose="020B0602020204020303" pitchFamily="34" charset="-79"/>
              </a:defRPr>
            </a:lvl1pPr>
            <a:lvl2pPr>
              <a:defRPr sz="1800" b="0">
                <a:latin typeface="Futura Medium" panose="020B0602020204020303" pitchFamily="34" charset="-79"/>
                <a:cs typeface="Futura Medium" panose="020B0602020204020303" pitchFamily="34" charset="-79"/>
              </a:defRPr>
            </a:lvl2pPr>
            <a:lvl3pPr>
              <a:defRPr sz="1800" b="0">
                <a:latin typeface="Futura Medium" panose="020B0602020204020303" pitchFamily="34" charset="-79"/>
                <a:cs typeface="Futura Medium" panose="020B0602020204020303" pitchFamily="34" charset="-79"/>
              </a:defRPr>
            </a:lvl3pPr>
            <a:lvl4pPr>
              <a:defRPr sz="1800" b="0">
                <a:latin typeface="Futura Medium" panose="020B0602020204020303" pitchFamily="34" charset="-79"/>
                <a:cs typeface="Futura Medium" panose="020B0602020204020303" pitchFamily="34" charset="-79"/>
              </a:defRPr>
            </a:lvl4pPr>
            <a:lvl5pPr>
              <a:defRPr sz="1800" b="0">
                <a:latin typeface="Futura Medium" panose="020B0602020204020303" pitchFamily="34" charset="-79"/>
                <a:cs typeface="Futura Medium" panose="020B0602020204020303" pitchFamily="34" charset="-79"/>
              </a:defRPr>
            </a:lvl5pPr>
          </a:lstStyle>
          <a:p>
            <a:pPr lvl="0"/>
            <a:r>
              <a:rPr lang="fr-FR" dirty="0"/>
              <a:t>TITRE PRINCIPAL</a:t>
            </a:r>
          </a:p>
        </p:txBody>
      </p:sp>
      <p:sp>
        <p:nvSpPr>
          <p:cNvPr id="29" name="Espace réservé du texte 28">
            <a:extLst>
              <a:ext uri="{FF2B5EF4-FFF2-40B4-BE49-F238E27FC236}">
                <a16:creationId xmlns:a16="http://schemas.microsoft.com/office/drawing/2014/main" id="{F1229095-D38F-BE04-0437-E139386D7D8E}"/>
              </a:ext>
            </a:extLst>
          </p:cNvPr>
          <p:cNvSpPr>
            <a:spLocks noGrp="1"/>
          </p:cNvSpPr>
          <p:nvPr>
            <p:ph type="body" sz="quarter" idx="17" hasCustomPrompt="1"/>
          </p:nvPr>
        </p:nvSpPr>
        <p:spPr>
          <a:xfrm>
            <a:off x="585389" y="2284583"/>
            <a:ext cx="7090292" cy="321733"/>
          </a:xfrm>
        </p:spPr>
        <p:txBody>
          <a:bodyPr>
            <a:normAutofit/>
          </a:bodyPr>
          <a:lstStyle>
            <a:lvl1pPr marL="0" indent="0">
              <a:buNone/>
              <a:defRPr sz="1467" b="0" i="0">
                <a:solidFill>
                  <a:srgbClr val="2D348D"/>
                </a:solidFill>
                <a:latin typeface="Helvetica Light" panose="020B0403020202020204" pitchFamily="34" charset="0"/>
              </a:defRPr>
            </a:lvl1pPr>
          </a:lstStyle>
          <a:p>
            <a:pPr lvl="0"/>
            <a:r>
              <a:rPr lang="fr-FR" dirty="0"/>
              <a:t>SOUS TITRE</a:t>
            </a:r>
          </a:p>
        </p:txBody>
      </p:sp>
      <p:sp>
        <p:nvSpPr>
          <p:cNvPr id="30" name="Espace réservé du texte 28">
            <a:extLst>
              <a:ext uri="{FF2B5EF4-FFF2-40B4-BE49-F238E27FC236}">
                <a16:creationId xmlns:a16="http://schemas.microsoft.com/office/drawing/2014/main" id="{B0CEE715-B475-C6D7-AB21-D9E35468C2D7}"/>
              </a:ext>
            </a:extLst>
          </p:cNvPr>
          <p:cNvSpPr>
            <a:spLocks noGrp="1"/>
          </p:cNvSpPr>
          <p:nvPr>
            <p:ph type="body" sz="quarter" idx="18" hasCustomPrompt="1"/>
          </p:nvPr>
        </p:nvSpPr>
        <p:spPr>
          <a:xfrm>
            <a:off x="576197" y="2542472"/>
            <a:ext cx="7090293" cy="321733"/>
          </a:xfrm>
        </p:spPr>
        <p:txBody>
          <a:bodyPr>
            <a:noAutofit/>
          </a:bodyPr>
          <a:lstStyle>
            <a:lvl1pPr marL="0" indent="0">
              <a:buNone/>
              <a:defRPr sz="3000" b="1" i="0">
                <a:solidFill>
                  <a:srgbClr val="2D348D"/>
                </a:solidFill>
                <a:latin typeface="FUTURA MEDIUM" panose="020B0602020204020303" pitchFamily="34" charset="-79"/>
                <a:cs typeface="FUTURA MEDIUM" panose="020B0602020204020303" pitchFamily="34" charset="-79"/>
              </a:defRPr>
            </a:lvl1pPr>
          </a:lstStyle>
          <a:p>
            <a:pPr lvl="0"/>
            <a:r>
              <a:rPr lang="fr-FR" dirty="0"/>
              <a:t>SOUS TITRE</a:t>
            </a:r>
          </a:p>
        </p:txBody>
      </p:sp>
      <p:pic>
        <p:nvPicPr>
          <p:cNvPr id="32" name="Image 31">
            <a:extLst>
              <a:ext uri="{FF2B5EF4-FFF2-40B4-BE49-F238E27FC236}">
                <a16:creationId xmlns:a16="http://schemas.microsoft.com/office/drawing/2014/main" id="{2E6B3963-E8E0-236B-E17A-6E685E5CF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7688" y="245401"/>
            <a:ext cx="1351845" cy="226287"/>
          </a:xfrm>
          <a:prstGeom prst="rect">
            <a:avLst/>
          </a:prstGeom>
        </p:spPr>
      </p:pic>
      <p:sp>
        <p:nvSpPr>
          <p:cNvPr id="49" name="Espace réservé du texte 48">
            <a:extLst>
              <a:ext uri="{FF2B5EF4-FFF2-40B4-BE49-F238E27FC236}">
                <a16:creationId xmlns:a16="http://schemas.microsoft.com/office/drawing/2014/main" id="{D6E81336-04B1-0F1A-F5B1-0AE93C770580}"/>
              </a:ext>
            </a:extLst>
          </p:cNvPr>
          <p:cNvSpPr>
            <a:spLocks noGrp="1"/>
          </p:cNvSpPr>
          <p:nvPr>
            <p:ph type="body" sz="quarter" idx="29" hasCustomPrompt="1"/>
          </p:nvPr>
        </p:nvSpPr>
        <p:spPr>
          <a:xfrm>
            <a:off x="585368" y="3123879"/>
            <a:ext cx="345775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
        <p:nvSpPr>
          <p:cNvPr id="56" name="Espace réservé de la date 55">
            <a:extLst>
              <a:ext uri="{FF2B5EF4-FFF2-40B4-BE49-F238E27FC236}">
                <a16:creationId xmlns:a16="http://schemas.microsoft.com/office/drawing/2014/main" id="{B3E59C6A-E86B-87A9-E85C-5A64B796FA54}"/>
              </a:ext>
            </a:extLst>
          </p:cNvPr>
          <p:cNvSpPr>
            <a:spLocks noGrp="1"/>
          </p:cNvSpPr>
          <p:nvPr>
            <p:ph type="dt" sz="half" idx="30"/>
          </p:nvPr>
        </p:nvSpPr>
        <p:spPr/>
        <p:txBody>
          <a:bodyPr/>
          <a:lstStyle/>
          <a:p>
            <a:fld id="{7D421480-141D-4B69-B237-188F1F9A00C3}" type="datetimeFigureOut">
              <a:rPr lang="fr-FR" smtClean="0"/>
              <a:t>26/02/2026</a:t>
            </a:fld>
            <a:endParaRPr lang="fr-FR"/>
          </a:p>
        </p:txBody>
      </p:sp>
      <p:sp>
        <p:nvSpPr>
          <p:cNvPr id="58" name="Espace réservé du numéro de diapositive 57">
            <a:extLst>
              <a:ext uri="{FF2B5EF4-FFF2-40B4-BE49-F238E27FC236}">
                <a16:creationId xmlns:a16="http://schemas.microsoft.com/office/drawing/2014/main" id="{E1FE199C-A9F2-EE8B-D580-299E95BE4695}"/>
              </a:ext>
            </a:extLst>
          </p:cNvPr>
          <p:cNvSpPr>
            <a:spLocks noGrp="1"/>
          </p:cNvSpPr>
          <p:nvPr>
            <p:ph type="sldNum" sz="quarter" idx="32"/>
          </p:nvPr>
        </p:nvSpPr>
        <p:spPr/>
        <p:txBody>
          <a:bodyPr/>
          <a:lstStyle/>
          <a:p>
            <a:fld id="{57B54727-D1D1-4981-8CAE-F8B9B1E2A7A4}" type="slidenum">
              <a:rPr lang="fr-FR" smtClean="0"/>
              <a:t>‹N°›</a:t>
            </a:fld>
            <a:endParaRPr lang="fr-FR"/>
          </a:p>
        </p:txBody>
      </p:sp>
      <p:sp>
        <p:nvSpPr>
          <p:cNvPr id="63" name="ZoneTexte 62">
            <a:extLst>
              <a:ext uri="{FF2B5EF4-FFF2-40B4-BE49-F238E27FC236}">
                <a16:creationId xmlns:a16="http://schemas.microsoft.com/office/drawing/2014/main" id="{BED27C76-8DEE-57B6-845A-A2BFCA11C3E8}"/>
              </a:ext>
            </a:extLst>
          </p:cNvPr>
          <p:cNvSpPr txBox="1"/>
          <p:nvPr/>
        </p:nvSpPr>
        <p:spPr>
          <a:xfrm>
            <a:off x="4314896" y="6442928"/>
            <a:ext cx="3115733" cy="246221"/>
          </a:xfrm>
          <a:prstGeom prst="rect">
            <a:avLst/>
          </a:prstGeom>
          <a:noFill/>
        </p:spPr>
        <p:txBody>
          <a:bodyPr wrap="square" rtlCol="0">
            <a:spAutoFit/>
          </a:bodyPr>
          <a:lstStyle/>
          <a:p>
            <a:pPr algn="ctr"/>
            <a:r>
              <a:rPr lang="fr-FR" sz="1000" i="1" dirty="0" err="1">
                <a:solidFill>
                  <a:schemeClr val="bg1">
                    <a:lumMod val="65000"/>
                  </a:schemeClr>
                </a:solidFill>
                <a:latin typeface="Helvetica" pitchFamily="2" charset="0"/>
                <a:cs typeface="Futura Medium" panose="020B0602020204020303" pitchFamily="34" charset="-79"/>
              </a:rPr>
              <a:t>Confidential</a:t>
            </a:r>
            <a:r>
              <a:rPr lang="fr-FR" sz="1000" i="1" dirty="0">
                <a:solidFill>
                  <a:schemeClr val="bg1">
                    <a:lumMod val="65000"/>
                  </a:schemeClr>
                </a:solidFill>
                <a:latin typeface="Helvetica" pitchFamily="2" charset="0"/>
                <a:cs typeface="Futura Medium" panose="020B0602020204020303" pitchFamily="34" charset="-79"/>
              </a:rPr>
              <a:t> – Do not </a:t>
            </a:r>
            <a:r>
              <a:rPr lang="fr-FR" sz="1000" i="1" dirty="0" err="1">
                <a:solidFill>
                  <a:schemeClr val="bg1">
                    <a:lumMod val="65000"/>
                  </a:schemeClr>
                </a:solidFill>
                <a:latin typeface="Helvetica" pitchFamily="2" charset="0"/>
                <a:cs typeface="Futura Medium" panose="020B0602020204020303" pitchFamily="34" charset="-79"/>
              </a:rPr>
              <a:t>replicate</a:t>
            </a:r>
            <a:r>
              <a:rPr lang="fr-FR" sz="1000" i="1" dirty="0">
                <a:solidFill>
                  <a:schemeClr val="bg1">
                    <a:lumMod val="65000"/>
                  </a:schemeClr>
                </a:solidFill>
                <a:latin typeface="Helvetica" pitchFamily="2" charset="0"/>
                <a:cs typeface="Futura Medium" panose="020B0602020204020303" pitchFamily="34" charset="-79"/>
              </a:rPr>
              <a:t> or </a:t>
            </a:r>
            <a:r>
              <a:rPr lang="fr-FR" sz="1000" i="1" dirty="0" err="1">
                <a:solidFill>
                  <a:schemeClr val="bg1">
                    <a:lumMod val="65000"/>
                  </a:schemeClr>
                </a:solidFill>
                <a:latin typeface="Helvetica" pitchFamily="2" charset="0"/>
                <a:cs typeface="Futura Medium" panose="020B0602020204020303" pitchFamily="34" charset="-79"/>
              </a:rPr>
              <a:t>distribute</a:t>
            </a:r>
            <a:endParaRPr lang="fr-FR" sz="1000" i="1" dirty="0">
              <a:solidFill>
                <a:schemeClr val="bg1">
                  <a:lumMod val="65000"/>
                </a:schemeClr>
              </a:solidFill>
              <a:latin typeface="Helvetica" pitchFamily="2" charset="0"/>
              <a:cs typeface="Futura Medium" panose="020B0602020204020303" pitchFamily="34" charset="-79"/>
            </a:endParaRPr>
          </a:p>
        </p:txBody>
      </p:sp>
      <p:sp>
        <p:nvSpPr>
          <p:cNvPr id="4" name="Rectangle : coins arrondis 3">
            <a:extLst>
              <a:ext uri="{FF2B5EF4-FFF2-40B4-BE49-F238E27FC236}">
                <a16:creationId xmlns:a16="http://schemas.microsoft.com/office/drawing/2014/main" id="{ACDAA904-61FB-D064-C570-54C97863C1F4}"/>
              </a:ext>
            </a:extLst>
          </p:cNvPr>
          <p:cNvSpPr/>
          <p:nvPr/>
        </p:nvSpPr>
        <p:spPr>
          <a:xfrm>
            <a:off x="7886874" y="3694039"/>
            <a:ext cx="1636735" cy="1636735"/>
          </a:xfrm>
          <a:prstGeom prst="roundRect">
            <a:avLst/>
          </a:prstGeom>
          <a:solidFill>
            <a:srgbClr val="2D348D"/>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5" name="Rectangle : coins arrondis 4">
            <a:extLst>
              <a:ext uri="{FF2B5EF4-FFF2-40B4-BE49-F238E27FC236}">
                <a16:creationId xmlns:a16="http://schemas.microsoft.com/office/drawing/2014/main" id="{2B8460F3-426B-EECB-675A-2728067E0644}"/>
              </a:ext>
            </a:extLst>
          </p:cNvPr>
          <p:cNvSpPr/>
          <p:nvPr/>
        </p:nvSpPr>
        <p:spPr>
          <a:xfrm>
            <a:off x="9717065" y="1872197"/>
            <a:ext cx="1636735" cy="1636735"/>
          </a:xfrm>
          <a:prstGeom prst="roundRect">
            <a:avLst/>
          </a:prstGeom>
          <a:solidFill>
            <a:srgbClr val="2E0E5C"/>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rtl="0"/>
            <a:endParaRPr lang="fr-FR" sz="100" dirty="0">
              <a:solidFill>
                <a:schemeClr val="lt1"/>
              </a:solidFill>
            </a:endParaRPr>
          </a:p>
        </p:txBody>
      </p:sp>
      <p:sp>
        <p:nvSpPr>
          <p:cNvPr id="9" name="Espace réservé pour une image  21">
            <a:extLst>
              <a:ext uri="{FF2B5EF4-FFF2-40B4-BE49-F238E27FC236}">
                <a16:creationId xmlns:a16="http://schemas.microsoft.com/office/drawing/2014/main" id="{C0763200-E031-4B11-9746-575F00E90F92}"/>
              </a:ext>
            </a:extLst>
          </p:cNvPr>
          <p:cNvSpPr>
            <a:spLocks noGrp="1"/>
          </p:cNvSpPr>
          <p:nvPr>
            <p:ph type="pic" sz="quarter" idx="13"/>
          </p:nvPr>
        </p:nvSpPr>
        <p:spPr>
          <a:xfrm>
            <a:off x="7906079" y="1897945"/>
            <a:ext cx="1636183" cy="1636735"/>
          </a:xfrm>
          <a:prstGeom prst="roundRect">
            <a:avLst/>
          </a:prstGeom>
        </p:spPr>
        <p:txBody>
          <a:bodyPr vert="horz" wrap="square" lIns="0" tIns="0" rIns="0" bIns="0" rtlCol="0">
            <a:normAutofit/>
          </a:bodyPr>
          <a:lstStyle>
            <a:lvl1pPr>
              <a:defRPr lang="fr-FR" sz="733" dirty="0"/>
            </a:lvl1pPr>
          </a:lstStyle>
          <a:p>
            <a:pPr lvl="0"/>
            <a:r>
              <a:rPr lang="fr-FR"/>
              <a:t>Cliquez sur l'icône pour ajouter une image</a:t>
            </a:r>
            <a:endParaRPr lang="fr-FR" dirty="0"/>
          </a:p>
        </p:txBody>
      </p:sp>
      <p:sp>
        <p:nvSpPr>
          <p:cNvPr id="11" name="Espace réservé pour une image  21">
            <a:extLst>
              <a:ext uri="{FF2B5EF4-FFF2-40B4-BE49-F238E27FC236}">
                <a16:creationId xmlns:a16="http://schemas.microsoft.com/office/drawing/2014/main" id="{A0C598F7-1A2C-EA2C-D3E8-096EF97BE028}"/>
              </a:ext>
            </a:extLst>
          </p:cNvPr>
          <p:cNvSpPr>
            <a:spLocks noGrp="1"/>
          </p:cNvSpPr>
          <p:nvPr>
            <p:ph type="pic" sz="quarter" idx="15"/>
          </p:nvPr>
        </p:nvSpPr>
        <p:spPr>
          <a:xfrm>
            <a:off x="9717066" y="3694039"/>
            <a:ext cx="1636183" cy="1636735"/>
          </a:xfrm>
          <a:prstGeom prst="roundRect">
            <a:avLst/>
          </a:prstGeom>
        </p:spPr>
        <p:txBody>
          <a:bodyPr vert="horz" wrap="square" lIns="0" tIns="0" rIns="0" bIns="0" rtlCol="0">
            <a:normAutofit/>
          </a:bodyPr>
          <a:lstStyle>
            <a:lvl1pPr>
              <a:defRPr lang="fr-FR" sz="733" dirty="0"/>
            </a:lvl1pPr>
          </a:lstStyle>
          <a:p>
            <a:pPr lvl="0"/>
            <a:r>
              <a:rPr lang="fr-FR"/>
              <a:t>Cliquez sur l'icône pour ajouter une image</a:t>
            </a:r>
            <a:endParaRPr lang="fr-FR" dirty="0"/>
          </a:p>
        </p:txBody>
      </p:sp>
      <p:sp>
        <p:nvSpPr>
          <p:cNvPr id="12" name="Espace réservé du texte 28">
            <a:extLst>
              <a:ext uri="{FF2B5EF4-FFF2-40B4-BE49-F238E27FC236}">
                <a16:creationId xmlns:a16="http://schemas.microsoft.com/office/drawing/2014/main" id="{90628B59-56F6-84FC-6CF6-53BE638E1F51}"/>
              </a:ext>
            </a:extLst>
          </p:cNvPr>
          <p:cNvSpPr>
            <a:spLocks noGrp="1"/>
          </p:cNvSpPr>
          <p:nvPr>
            <p:ph type="body" sz="quarter" idx="22" hasCustomPrompt="1"/>
          </p:nvPr>
        </p:nvSpPr>
        <p:spPr>
          <a:xfrm>
            <a:off x="9754922" y="2163003"/>
            <a:ext cx="1598327" cy="758939"/>
          </a:xfrm>
        </p:spPr>
        <p:txBody>
          <a:bodyPr>
            <a:noAutofit/>
          </a:bodyPr>
          <a:lstStyle>
            <a:lvl1pPr marL="0" indent="0" algn="ctr">
              <a:buNone/>
              <a:defRPr sz="5334" b="0" i="0">
                <a:solidFill>
                  <a:srgbClr val="FFFFFF"/>
                </a:solidFill>
                <a:latin typeface="Futura Medium" panose="020B0602020204020303" pitchFamily="34" charset="-79"/>
                <a:cs typeface="Futura Medium" panose="020B0602020204020303" pitchFamily="34" charset="-79"/>
              </a:defRPr>
            </a:lvl1pPr>
          </a:lstStyle>
          <a:p>
            <a:pPr lvl="0"/>
            <a:r>
              <a:rPr lang="fr-FR" dirty="0"/>
              <a:t>XX</a:t>
            </a:r>
          </a:p>
        </p:txBody>
      </p:sp>
      <p:sp>
        <p:nvSpPr>
          <p:cNvPr id="13" name="Espace réservé du texte 28">
            <a:extLst>
              <a:ext uri="{FF2B5EF4-FFF2-40B4-BE49-F238E27FC236}">
                <a16:creationId xmlns:a16="http://schemas.microsoft.com/office/drawing/2014/main" id="{01DF97A3-AF4D-6E82-1F23-B47AE363AAAB}"/>
              </a:ext>
            </a:extLst>
          </p:cNvPr>
          <p:cNvSpPr>
            <a:spLocks noGrp="1"/>
          </p:cNvSpPr>
          <p:nvPr>
            <p:ph type="body" sz="quarter" idx="23" hasCustomPrompt="1"/>
          </p:nvPr>
        </p:nvSpPr>
        <p:spPr>
          <a:xfrm>
            <a:off x="9741936" y="2952742"/>
            <a:ext cx="1598327" cy="260006"/>
          </a:xfrm>
        </p:spPr>
        <p:txBody>
          <a:bodyPr>
            <a:noAutofit/>
          </a:bodyPr>
          <a:lstStyle>
            <a:lvl1pPr marL="0" indent="0" algn="ctr">
              <a:buNone/>
              <a:defRPr sz="1200" b="0" i="0">
                <a:solidFill>
                  <a:srgbClr val="FFFFFF"/>
                </a:solidFill>
                <a:latin typeface="Futura Medium" panose="020B0602020204020303" pitchFamily="34" charset="-79"/>
                <a:cs typeface="Futura Medium" panose="020B0602020204020303" pitchFamily="34" charset="-79"/>
              </a:defRPr>
            </a:lvl1pPr>
          </a:lstStyle>
          <a:p>
            <a:pPr lvl="0"/>
            <a:r>
              <a:rPr lang="fr-FR" dirty="0"/>
              <a:t>Lorem ipsum</a:t>
            </a:r>
          </a:p>
        </p:txBody>
      </p:sp>
      <p:sp>
        <p:nvSpPr>
          <p:cNvPr id="16" name="Espace réservé du texte 28">
            <a:extLst>
              <a:ext uri="{FF2B5EF4-FFF2-40B4-BE49-F238E27FC236}">
                <a16:creationId xmlns:a16="http://schemas.microsoft.com/office/drawing/2014/main" id="{A2E8163A-BABF-72EF-E9FE-DE4AB356F8E0}"/>
              </a:ext>
            </a:extLst>
          </p:cNvPr>
          <p:cNvSpPr>
            <a:spLocks noGrp="1"/>
          </p:cNvSpPr>
          <p:nvPr>
            <p:ph type="body" sz="quarter" idx="26" hasCustomPrompt="1"/>
          </p:nvPr>
        </p:nvSpPr>
        <p:spPr>
          <a:xfrm>
            <a:off x="7911149" y="4021067"/>
            <a:ext cx="1598327" cy="758939"/>
          </a:xfrm>
        </p:spPr>
        <p:txBody>
          <a:bodyPr>
            <a:noAutofit/>
          </a:bodyPr>
          <a:lstStyle>
            <a:lvl1pPr marL="0" indent="0" algn="ctr">
              <a:buNone/>
              <a:defRPr sz="5334" b="0" i="0">
                <a:solidFill>
                  <a:srgbClr val="FFFFFF"/>
                </a:solidFill>
                <a:latin typeface="Futura Medium" panose="020B0602020204020303" pitchFamily="34" charset="-79"/>
                <a:cs typeface="Futura Medium" panose="020B0602020204020303" pitchFamily="34" charset="-79"/>
              </a:defRPr>
            </a:lvl1pPr>
          </a:lstStyle>
          <a:p>
            <a:pPr lvl="0"/>
            <a:r>
              <a:rPr lang="fr-FR" dirty="0"/>
              <a:t>XX</a:t>
            </a:r>
          </a:p>
        </p:txBody>
      </p:sp>
      <p:sp>
        <p:nvSpPr>
          <p:cNvPr id="18" name="Espace réservé du texte 28">
            <a:extLst>
              <a:ext uri="{FF2B5EF4-FFF2-40B4-BE49-F238E27FC236}">
                <a16:creationId xmlns:a16="http://schemas.microsoft.com/office/drawing/2014/main" id="{D315E898-EF72-C15E-04DB-B340E89909F0}"/>
              </a:ext>
            </a:extLst>
          </p:cNvPr>
          <p:cNvSpPr>
            <a:spLocks noGrp="1"/>
          </p:cNvSpPr>
          <p:nvPr>
            <p:ph type="body" sz="quarter" idx="27" hasCustomPrompt="1"/>
          </p:nvPr>
        </p:nvSpPr>
        <p:spPr>
          <a:xfrm>
            <a:off x="7909451" y="4810805"/>
            <a:ext cx="1598327" cy="260006"/>
          </a:xfrm>
        </p:spPr>
        <p:txBody>
          <a:bodyPr>
            <a:noAutofit/>
          </a:bodyPr>
          <a:lstStyle>
            <a:lvl1pPr marL="0" indent="0" algn="ctr">
              <a:buNone/>
              <a:defRPr sz="1200" b="0" i="0">
                <a:solidFill>
                  <a:srgbClr val="FFFFFF"/>
                </a:solidFill>
                <a:latin typeface="Futura Medium" panose="020B0602020204020303" pitchFamily="34" charset="-79"/>
                <a:cs typeface="Futura Medium" panose="020B0602020204020303" pitchFamily="34" charset="-79"/>
              </a:defRPr>
            </a:lvl1pPr>
          </a:lstStyle>
          <a:p>
            <a:pPr lvl="0"/>
            <a:r>
              <a:rPr lang="fr-FR" dirty="0"/>
              <a:t>Lorem ipsum</a:t>
            </a:r>
          </a:p>
        </p:txBody>
      </p:sp>
      <p:sp>
        <p:nvSpPr>
          <p:cNvPr id="2" name="Espace réservé du texte 48">
            <a:extLst>
              <a:ext uri="{FF2B5EF4-FFF2-40B4-BE49-F238E27FC236}">
                <a16:creationId xmlns:a16="http://schemas.microsoft.com/office/drawing/2014/main" id="{FF215FC0-B10F-883D-6313-051714A98DC8}"/>
              </a:ext>
            </a:extLst>
          </p:cNvPr>
          <p:cNvSpPr>
            <a:spLocks noGrp="1"/>
          </p:cNvSpPr>
          <p:nvPr>
            <p:ph type="body" sz="quarter" idx="33" hasCustomPrompt="1"/>
          </p:nvPr>
        </p:nvSpPr>
        <p:spPr>
          <a:xfrm>
            <a:off x="4217927" y="3123879"/>
            <a:ext cx="3457755" cy="2149475"/>
          </a:xfrm>
        </p:spPr>
        <p:txBody>
          <a:bodyPr>
            <a:normAutofit/>
          </a:bodyPr>
          <a:lstStyle>
            <a:lvl1pPr marL="0" indent="0">
              <a:buNone/>
              <a:defRPr sz="1200">
                <a:solidFill>
                  <a:schemeClr val="bg1">
                    <a:lumMod val="65000"/>
                  </a:schemeClr>
                </a:solidFill>
              </a:defRPr>
            </a:lvl1pPr>
            <a:lvl2pPr marL="457223" indent="0">
              <a:buNone/>
              <a:defRPr sz="1200">
                <a:solidFill>
                  <a:schemeClr val="bg1">
                    <a:lumMod val="65000"/>
                  </a:schemeClr>
                </a:solidFill>
              </a:defRPr>
            </a:lvl2pPr>
            <a:lvl3pPr marL="914446" indent="0">
              <a:buNone/>
              <a:defRPr sz="1200">
                <a:solidFill>
                  <a:schemeClr val="bg1">
                    <a:lumMod val="65000"/>
                  </a:schemeClr>
                </a:solidFill>
              </a:defRPr>
            </a:lvl3pPr>
            <a:lvl4pPr marL="1371669" indent="0">
              <a:buNone/>
              <a:defRPr sz="1200">
                <a:solidFill>
                  <a:schemeClr val="bg1">
                    <a:lumMod val="65000"/>
                  </a:schemeClr>
                </a:solidFill>
              </a:defRPr>
            </a:lvl4pPr>
            <a:lvl5pPr marL="1828891" indent="0">
              <a:buNone/>
              <a:defRPr sz="1200">
                <a:solidFill>
                  <a:schemeClr val="bg1">
                    <a:lumMod val="65000"/>
                  </a:schemeClr>
                </a:solidFill>
              </a:defRPr>
            </a:lvl5pPr>
          </a:lstStyle>
          <a:p>
            <a:pPr lvl="0"/>
            <a:r>
              <a:rPr lang="fr-FR" dirty="0"/>
              <a:t>Cliquez pour ajouter du texte sur ce masque</a:t>
            </a:r>
          </a:p>
        </p:txBody>
      </p:sp>
    </p:spTree>
    <p:extLst>
      <p:ext uri="{BB962C8B-B14F-4D97-AF65-F5344CB8AC3E}">
        <p14:creationId xmlns:p14="http://schemas.microsoft.com/office/powerpoint/2010/main" val="119800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aseline="0">
                <a:solidFill>
                  <a:srgbClr val="2D348D"/>
                </a:solidFill>
                <a:latin typeface="Helvetica" pitchFamily="2" charset="0"/>
                <a:ea typeface="Open Sans" panose="020B0606030504020204" pitchFamily="34" charset="0"/>
                <a:cs typeface="Open Sans" panose="020B0606030504020204" pitchFamily="34" charset="0"/>
              </a:defRPr>
            </a:lvl1pPr>
          </a:lstStyle>
          <a:p>
            <a:fld id="{7D421480-141D-4B69-B237-188F1F9A00C3}" type="datetimeFigureOut">
              <a:rPr lang="fr-FR" smtClean="0"/>
              <a:t>26/02/2026</a:t>
            </a:fld>
            <a:endParaRPr lang="fr-FR"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aseline="0">
                <a:solidFill>
                  <a:srgbClr val="2D348D"/>
                </a:solidFill>
                <a:latin typeface="Helvetica" pitchFamily="2" charset="0"/>
                <a:ea typeface="Open Sans" panose="020B0606030504020204" pitchFamily="34" charset="0"/>
                <a:cs typeface="Open Sans" panose="020B0606030504020204" pitchFamily="34" charset="0"/>
              </a:defRPr>
            </a:lvl1pPr>
          </a:lstStyle>
          <a:p>
            <a:endParaRPr lang="fr-FR"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aseline="0">
                <a:solidFill>
                  <a:srgbClr val="2D348D"/>
                </a:solidFill>
                <a:latin typeface="Helvetica" pitchFamily="2" charset="0"/>
                <a:ea typeface="Open Sans" panose="020B0606030504020204" pitchFamily="34" charset="0"/>
                <a:cs typeface="Open Sans" panose="020B0606030504020204" pitchFamily="34" charset="0"/>
              </a:defRPr>
            </a:lvl1pPr>
          </a:lstStyle>
          <a:p>
            <a:fld id="{57B54727-D1D1-4981-8CAE-F8B9B1E2A7A4}" type="slidenum">
              <a:rPr lang="fr-FR" smtClean="0"/>
              <a:t>‹N°›</a:t>
            </a:fld>
            <a:endParaRPr lang="fr-FR" dirty="0"/>
          </a:p>
        </p:txBody>
      </p:sp>
    </p:spTree>
    <p:extLst>
      <p:ext uri="{BB962C8B-B14F-4D97-AF65-F5344CB8AC3E}">
        <p14:creationId xmlns:p14="http://schemas.microsoft.com/office/powerpoint/2010/main" val="4215168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46" rtl="0" eaLnBrk="1" latinLnBrk="0" hangingPunct="1">
        <a:lnSpc>
          <a:spcPct val="90000"/>
        </a:lnSpc>
        <a:spcBef>
          <a:spcPct val="0"/>
        </a:spcBef>
        <a:buNone/>
        <a:defRPr sz="4400" kern="1200" baseline="0">
          <a:solidFill>
            <a:srgbClr val="2D348D"/>
          </a:solidFill>
          <a:latin typeface="Futura Condensed Medium" panose="020B0602020204020303" pitchFamily="34" charset="-79"/>
          <a:ea typeface="+mj-ea"/>
          <a:cs typeface="+mj-cs"/>
        </a:defRPr>
      </a:lvl1pPr>
    </p:titleStyle>
    <p:bodyStyle>
      <a:lvl1pPr marL="0" indent="0" algn="l" defTabSz="914446" rtl="0" eaLnBrk="1" latinLnBrk="0" hangingPunct="1">
        <a:lnSpc>
          <a:spcPct val="90000"/>
        </a:lnSpc>
        <a:spcBef>
          <a:spcPts val="1000"/>
        </a:spcBef>
        <a:buFont typeface="Arial" panose="020B0604020202020204" pitchFamily="34" charset="0"/>
        <a:buNone/>
        <a:defRPr sz="2800" kern="1200" baseline="0">
          <a:solidFill>
            <a:srgbClr val="2D348D"/>
          </a:solidFill>
          <a:latin typeface="Helvetica" pitchFamily="2" charset="0"/>
          <a:ea typeface="Open Sans" panose="020B0606030504020204" pitchFamily="34" charset="0"/>
          <a:cs typeface="Open Sans" panose="020B0606030504020204" pitchFamily="34" charset="0"/>
        </a:defRPr>
      </a:lvl1pPr>
      <a:lvl2pPr marL="457223" indent="0" algn="l" defTabSz="914446" rtl="0" eaLnBrk="1" latinLnBrk="0" hangingPunct="1">
        <a:lnSpc>
          <a:spcPct val="90000"/>
        </a:lnSpc>
        <a:spcBef>
          <a:spcPts val="500"/>
        </a:spcBef>
        <a:buFont typeface="Arial" panose="020B0604020202020204" pitchFamily="34" charset="0"/>
        <a:buNone/>
        <a:defRPr sz="2400" kern="1200" baseline="0">
          <a:solidFill>
            <a:srgbClr val="2D348D"/>
          </a:solidFill>
          <a:latin typeface="Helvetica" pitchFamily="2" charset="0"/>
          <a:ea typeface="Open Sans" panose="020B0606030504020204" pitchFamily="34" charset="0"/>
          <a:cs typeface="Open Sans" panose="020B0606030504020204" pitchFamily="34" charset="0"/>
        </a:defRPr>
      </a:lvl2pPr>
      <a:lvl3pPr marL="914446" indent="0" algn="l" defTabSz="914446" rtl="0" eaLnBrk="1" latinLnBrk="0" hangingPunct="1">
        <a:lnSpc>
          <a:spcPct val="90000"/>
        </a:lnSpc>
        <a:spcBef>
          <a:spcPts val="500"/>
        </a:spcBef>
        <a:buFont typeface="Arial" panose="020B0604020202020204" pitchFamily="34" charset="0"/>
        <a:buNone/>
        <a:defRPr sz="2000" kern="1200" baseline="0">
          <a:solidFill>
            <a:srgbClr val="2D348D"/>
          </a:solidFill>
          <a:latin typeface="Helvetica" pitchFamily="2" charset="0"/>
          <a:ea typeface="Open Sans" panose="020B0606030504020204" pitchFamily="34" charset="0"/>
          <a:cs typeface="Open Sans" panose="020B0606030504020204" pitchFamily="34" charset="0"/>
        </a:defRPr>
      </a:lvl3pPr>
      <a:lvl4pPr marL="1371669"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4pPr>
      <a:lvl5pPr marL="1828891"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CF1D1BF-986D-E3F5-BCF9-B26D7CBE0ED3}"/>
              </a:ext>
            </a:extLst>
          </p:cNvPr>
          <p:cNvSpPr>
            <a:spLocks noGrp="1"/>
          </p:cNvSpPr>
          <p:nvPr>
            <p:ph type="body" sz="quarter" idx="10"/>
          </p:nvPr>
        </p:nvSpPr>
        <p:spPr>
          <a:xfrm>
            <a:off x="693885" y="2187105"/>
            <a:ext cx="5920275" cy="2923375"/>
          </a:xfrm>
        </p:spPr>
        <p:txBody>
          <a:bodyPr>
            <a:normAutofit fontScale="70000" lnSpcReduction="20000"/>
          </a:bodyPr>
          <a:lstStyle/>
          <a:p>
            <a:pPr algn="ctr">
              <a:lnSpc>
                <a:spcPct val="120000"/>
              </a:lnSpc>
            </a:pPr>
            <a:r>
              <a:rPr lang="fr-FR" dirty="0"/>
              <a:t>Index de l’égalité professionnelle </a:t>
            </a:r>
            <a:br>
              <a:rPr lang="fr-FR" dirty="0"/>
            </a:br>
            <a:r>
              <a:rPr lang="fr-FR" dirty="0"/>
              <a:t>femmes – hommes pour l’année 2026 au titre des données 2025</a:t>
            </a:r>
          </a:p>
        </p:txBody>
      </p:sp>
      <p:pic>
        <p:nvPicPr>
          <p:cNvPr id="2" name="Image 1">
            <a:extLst>
              <a:ext uri="{FF2B5EF4-FFF2-40B4-BE49-F238E27FC236}">
                <a16:creationId xmlns:a16="http://schemas.microsoft.com/office/drawing/2014/main" id="{1A18D70C-ACEC-EC2C-9E97-0974382F1360}"/>
              </a:ext>
            </a:extLst>
          </p:cNvPr>
          <p:cNvPicPr>
            <a:picLocks noChangeAspect="1"/>
          </p:cNvPicPr>
          <p:nvPr/>
        </p:nvPicPr>
        <p:blipFill>
          <a:blip r:embed="rId2"/>
          <a:stretch>
            <a:fillRect/>
          </a:stretch>
        </p:blipFill>
        <p:spPr>
          <a:xfrm>
            <a:off x="0" y="5697794"/>
            <a:ext cx="1387771" cy="1160206"/>
          </a:xfrm>
          <a:prstGeom prst="rect">
            <a:avLst/>
          </a:prstGeom>
        </p:spPr>
      </p:pic>
    </p:spTree>
    <p:extLst>
      <p:ext uri="{BB962C8B-B14F-4D97-AF65-F5344CB8AC3E}">
        <p14:creationId xmlns:p14="http://schemas.microsoft.com/office/powerpoint/2010/main" val="70588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2EDA4-0FC2-0F2E-0308-ADA8D665F5C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CFB97F0-C46A-78E9-BA75-730BEA7EF3D6}"/>
              </a:ext>
            </a:extLst>
          </p:cNvPr>
          <p:cNvSpPr>
            <a:spLocks noGrp="1"/>
          </p:cNvSpPr>
          <p:nvPr>
            <p:ph type="body" sz="quarter" idx="16"/>
          </p:nvPr>
        </p:nvSpPr>
        <p:spPr>
          <a:xfrm>
            <a:off x="546039" y="441892"/>
            <a:ext cx="11527974" cy="609600"/>
          </a:xfrm>
        </p:spPr>
        <p:txBody>
          <a:bodyPr/>
          <a:lstStyle/>
          <a:p>
            <a:pPr>
              <a:defRPr sz="2400" b="1"/>
            </a:pPr>
            <a:r>
              <a:rPr lang="fr-FR" sz="2000" dirty="0"/>
              <a:t>LA PUBLICATION DE L’INDEX DE L’ÉGALITÉ PROFESSIONNELLE FEMMES – HOMMES</a:t>
            </a:r>
          </a:p>
        </p:txBody>
      </p:sp>
      <p:sp>
        <p:nvSpPr>
          <p:cNvPr id="26" name="Espace réservé du texte 2">
            <a:extLst>
              <a:ext uri="{FF2B5EF4-FFF2-40B4-BE49-F238E27FC236}">
                <a16:creationId xmlns:a16="http://schemas.microsoft.com/office/drawing/2014/main" id="{A3813BC9-C8DA-EE63-0C34-5E4F328EFFA2}"/>
              </a:ext>
            </a:extLst>
          </p:cNvPr>
          <p:cNvSpPr txBox="1">
            <a:spLocks/>
          </p:cNvSpPr>
          <p:nvPr/>
        </p:nvSpPr>
        <p:spPr>
          <a:xfrm>
            <a:off x="1885433" y="2070662"/>
            <a:ext cx="3830322" cy="647034"/>
          </a:xfrm>
          <a:prstGeom prst="rect">
            <a:avLst/>
          </a:prstGeom>
        </p:spPr>
        <p:txBody>
          <a:bodyPr vert="horz" lIns="91440" tIns="45720" rIns="91440" bIns="45720" rtlCol="0">
            <a:normAutofit/>
          </a:bodyPr>
          <a:lstStyle>
            <a:lvl1pPr marL="0" indent="0" algn="l" defTabSz="914446" rtl="0" eaLnBrk="1" latinLnBrk="0" hangingPunct="1">
              <a:lnSpc>
                <a:spcPct val="90000"/>
              </a:lnSpc>
              <a:spcBef>
                <a:spcPts val="1000"/>
              </a:spcBef>
              <a:buFont typeface="Arial" panose="020B0604020202020204" pitchFamily="34" charset="0"/>
              <a:buNone/>
              <a:defRPr sz="1467" b="0" i="0" kern="1200" baseline="0">
                <a:solidFill>
                  <a:srgbClr val="2D348D"/>
                </a:solidFill>
                <a:latin typeface="Helvetica Light" panose="020B0403020202020204" pitchFamily="34" charset="0"/>
                <a:ea typeface="Open Sans" panose="020B0606030504020204" pitchFamily="34" charset="0"/>
                <a:cs typeface="Open Sans" panose="020B0606030504020204" pitchFamily="34" charset="0"/>
              </a:defRPr>
            </a:lvl1pPr>
            <a:lvl2pPr marL="457223" indent="0" algn="l" defTabSz="914446" rtl="0" eaLnBrk="1" latinLnBrk="0" hangingPunct="1">
              <a:lnSpc>
                <a:spcPct val="90000"/>
              </a:lnSpc>
              <a:spcBef>
                <a:spcPts val="500"/>
              </a:spcBef>
              <a:buFont typeface="Arial" panose="020B0604020202020204" pitchFamily="34" charset="0"/>
              <a:buNone/>
              <a:defRPr sz="2400" kern="1200" baseline="0">
                <a:solidFill>
                  <a:srgbClr val="2D348D"/>
                </a:solidFill>
                <a:latin typeface="Helvetica" pitchFamily="2" charset="0"/>
                <a:ea typeface="Open Sans" panose="020B0606030504020204" pitchFamily="34" charset="0"/>
                <a:cs typeface="Open Sans" panose="020B0606030504020204" pitchFamily="34" charset="0"/>
              </a:defRPr>
            </a:lvl2pPr>
            <a:lvl3pPr marL="914446" indent="0" algn="l" defTabSz="914446" rtl="0" eaLnBrk="1" latinLnBrk="0" hangingPunct="1">
              <a:lnSpc>
                <a:spcPct val="90000"/>
              </a:lnSpc>
              <a:spcBef>
                <a:spcPts val="500"/>
              </a:spcBef>
              <a:buFont typeface="Arial" panose="020B0604020202020204" pitchFamily="34" charset="0"/>
              <a:buNone/>
              <a:defRPr sz="2000" kern="1200" baseline="0">
                <a:solidFill>
                  <a:srgbClr val="2D348D"/>
                </a:solidFill>
                <a:latin typeface="Helvetica" pitchFamily="2" charset="0"/>
                <a:ea typeface="Open Sans" panose="020B0606030504020204" pitchFamily="34" charset="0"/>
                <a:cs typeface="Open Sans" panose="020B0606030504020204" pitchFamily="34" charset="0"/>
              </a:defRPr>
            </a:lvl3pPr>
            <a:lvl4pPr marL="1371669"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4pPr>
            <a:lvl5pPr marL="1828891"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FFFFFF"/>
                </a:solidFill>
              </a:rPr>
              <a:t>Ingénieur Application Logiciel</a:t>
            </a:r>
          </a:p>
          <a:p>
            <a:r>
              <a:rPr lang="fr-FR" sz="1300" dirty="0">
                <a:solidFill>
                  <a:srgbClr val="FFFFFF"/>
                </a:solidFill>
              </a:rPr>
              <a:t>……..</a:t>
            </a:r>
          </a:p>
        </p:txBody>
      </p:sp>
      <p:sp>
        <p:nvSpPr>
          <p:cNvPr id="27" name="Espace réservé du texte 2">
            <a:extLst>
              <a:ext uri="{FF2B5EF4-FFF2-40B4-BE49-F238E27FC236}">
                <a16:creationId xmlns:a16="http://schemas.microsoft.com/office/drawing/2014/main" id="{C8A3DDAC-E988-ACF0-7821-71A83042FAC5}"/>
              </a:ext>
            </a:extLst>
          </p:cNvPr>
          <p:cNvSpPr txBox="1">
            <a:spLocks/>
          </p:cNvSpPr>
          <p:nvPr/>
        </p:nvSpPr>
        <p:spPr>
          <a:xfrm>
            <a:off x="965811" y="2674285"/>
            <a:ext cx="4881425" cy="647034"/>
          </a:xfrm>
          <a:prstGeom prst="rect">
            <a:avLst/>
          </a:prstGeom>
        </p:spPr>
        <p:txBody>
          <a:bodyPr vert="horz" lIns="91440" tIns="45720" rIns="91440" bIns="45720" rtlCol="0">
            <a:normAutofit/>
          </a:bodyPr>
          <a:lstStyle>
            <a:lvl1pPr marL="0" indent="0" algn="l" defTabSz="914446" rtl="0" eaLnBrk="1" latinLnBrk="0" hangingPunct="1">
              <a:lnSpc>
                <a:spcPct val="90000"/>
              </a:lnSpc>
              <a:spcBef>
                <a:spcPts val="1000"/>
              </a:spcBef>
              <a:buFont typeface="Arial" panose="020B0604020202020204" pitchFamily="34" charset="0"/>
              <a:buNone/>
              <a:defRPr sz="1467" b="0" i="0" kern="1200" baseline="0">
                <a:solidFill>
                  <a:srgbClr val="2D348D"/>
                </a:solidFill>
                <a:latin typeface="Helvetica Light" panose="020B0403020202020204" pitchFamily="34" charset="0"/>
                <a:ea typeface="Open Sans" panose="020B0606030504020204" pitchFamily="34" charset="0"/>
                <a:cs typeface="Open Sans" panose="020B0606030504020204" pitchFamily="34" charset="0"/>
              </a:defRPr>
            </a:lvl1pPr>
            <a:lvl2pPr marL="457223" indent="0" algn="l" defTabSz="914446" rtl="0" eaLnBrk="1" latinLnBrk="0" hangingPunct="1">
              <a:lnSpc>
                <a:spcPct val="90000"/>
              </a:lnSpc>
              <a:spcBef>
                <a:spcPts val="500"/>
              </a:spcBef>
              <a:buFont typeface="Arial" panose="020B0604020202020204" pitchFamily="34" charset="0"/>
              <a:buNone/>
              <a:defRPr sz="2400" kern="1200" baseline="0">
                <a:solidFill>
                  <a:srgbClr val="2D348D"/>
                </a:solidFill>
                <a:latin typeface="Helvetica" pitchFamily="2" charset="0"/>
                <a:ea typeface="Open Sans" panose="020B0606030504020204" pitchFamily="34" charset="0"/>
                <a:cs typeface="Open Sans" panose="020B0606030504020204" pitchFamily="34" charset="0"/>
              </a:defRPr>
            </a:lvl2pPr>
            <a:lvl3pPr marL="914446" indent="0" algn="l" defTabSz="914446" rtl="0" eaLnBrk="1" latinLnBrk="0" hangingPunct="1">
              <a:lnSpc>
                <a:spcPct val="90000"/>
              </a:lnSpc>
              <a:spcBef>
                <a:spcPts val="500"/>
              </a:spcBef>
              <a:buFont typeface="Arial" panose="020B0604020202020204" pitchFamily="34" charset="0"/>
              <a:buNone/>
              <a:defRPr sz="2000" kern="1200" baseline="0">
                <a:solidFill>
                  <a:srgbClr val="2D348D"/>
                </a:solidFill>
                <a:latin typeface="Helvetica" pitchFamily="2" charset="0"/>
                <a:ea typeface="Open Sans" panose="020B0606030504020204" pitchFamily="34" charset="0"/>
                <a:cs typeface="Open Sans" panose="020B0606030504020204" pitchFamily="34" charset="0"/>
              </a:defRPr>
            </a:lvl3pPr>
            <a:lvl4pPr marL="1371669"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4pPr>
            <a:lvl5pPr marL="1828891"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300" dirty="0">
                <a:solidFill>
                  <a:srgbClr val="FFFFFF"/>
                </a:solidFill>
              </a:rPr>
              <a:t>Autre informations….</a:t>
            </a:r>
          </a:p>
        </p:txBody>
      </p:sp>
      <p:sp>
        <p:nvSpPr>
          <p:cNvPr id="35" name="Espace réservé du texte 2">
            <a:extLst>
              <a:ext uri="{FF2B5EF4-FFF2-40B4-BE49-F238E27FC236}">
                <a16:creationId xmlns:a16="http://schemas.microsoft.com/office/drawing/2014/main" id="{4FF6A4C4-D1E0-9ACB-AB17-ABD7EBB495BA}"/>
              </a:ext>
            </a:extLst>
          </p:cNvPr>
          <p:cNvSpPr txBox="1">
            <a:spLocks/>
          </p:cNvSpPr>
          <p:nvPr/>
        </p:nvSpPr>
        <p:spPr>
          <a:xfrm>
            <a:off x="901616" y="4411060"/>
            <a:ext cx="4881425" cy="647034"/>
          </a:xfrm>
          <a:prstGeom prst="rect">
            <a:avLst/>
          </a:prstGeom>
        </p:spPr>
        <p:txBody>
          <a:bodyPr vert="horz" lIns="91440" tIns="45720" rIns="91440" bIns="45720" rtlCol="0">
            <a:normAutofit/>
          </a:bodyPr>
          <a:lstStyle>
            <a:lvl1pPr marL="0" indent="0" algn="l" defTabSz="914446" rtl="0" eaLnBrk="1" latinLnBrk="0" hangingPunct="1">
              <a:lnSpc>
                <a:spcPct val="90000"/>
              </a:lnSpc>
              <a:spcBef>
                <a:spcPts val="1000"/>
              </a:spcBef>
              <a:buFont typeface="Arial" panose="020B0604020202020204" pitchFamily="34" charset="0"/>
              <a:buNone/>
              <a:defRPr sz="1467" b="0" i="0" kern="1200" baseline="0">
                <a:solidFill>
                  <a:srgbClr val="2D348D"/>
                </a:solidFill>
                <a:latin typeface="Helvetica Light" panose="020B0403020202020204" pitchFamily="34" charset="0"/>
                <a:ea typeface="Open Sans" panose="020B0606030504020204" pitchFamily="34" charset="0"/>
                <a:cs typeface="Open Sans" panose="020B0606030504020204" pitchFamily="34" charset="0"/>
              </a:defRPr>
            </a:lvl1pPr>
            <a:lvl2pPr marL="457223" indent="0" algn="l" defTabSz="914446" rtl="0" eaLnBrk="1" latinLnBrk="0" hangingPunct="1">
              <a:lnSpc>
                <a:spcPct val="90000"/>
              </a:lnSpc>
              <a:spcBef>
                <a:spcPts val="500"/>
              </a:spcBef>
              <a:buFont typeface="Arial" panose="020B0604020202020204" pitchFamily="34" charset="0"/>
              <a:buNone/>
              <a:defRPr sz="2400" kern="1200" baseline="0">
                <a:solidFill>
                  <a:srgbClr val="2D348D"/>
                </a:solidFill>
                <a:latin typeface="Helvetica" pitchFamily="2" charset="0"/>
                <a:ea typeface="Open Sans" panose="020B0606030504020204" pitchFamily="34" charset="0"/>
                <a:cs typeface="Open Sans" panose="020B0606030504020204" pitchFamily="34" charset="0"/>
              </a:defRPr>
            </a:lvl2pPr>
            <a:lvl3pPr marL="914446" indent="0" algn="l" defTabSz="914446" rtl="0" eaLnBrk="1" latinLnBrk="0" hangingPunct="1">
              <a:lnSpc>
                <a:spcPct val="90000"/>
              </a:lnSpc>
              <a:spcBef>
                <a:spcPts val="500"/>
              </a:spcBef>
              <a:buFont typeface="Arial" panose="020B0604020202020204" pitchFamily="34" charset="0"/>
              <a:buNone/>
              <a:defRPr sz="2000" kern="1200" baseline="0">
                <a:solidFill>
                  <a:srgbClr val="2D348D"/>
                </a:solidFill>
                <a:latin typeface="Helvetica" pitchFamily="2" charset="0"/>
                <a:ea typeface="Open Sans" panose="020B0606030504020204" pitchFamily="34" charset="0"/>
                <a:cs typeface="Open Sans" panose="020B0606030504020204" pitchFamily="34" charset="0"/>
              </a:defRPr>
            </a:lvl3pPr>
            <a:lvl4pPr marL="1371669"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4pPr>
            <a:lvl5pPr marL="1828891"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300" dirty="0">
                <a:solidFill>
                  <a:srgbClr val="FFFFFF"/>
                </a:solidFill>
              </a:rPr>
              <a:t>Autre informations….</a:t>
            </a:r>
          </a:p>
        </p:txBody>
      </p:sp>
      <p:pic>
        <p:nvPicPr>
          <p:cNvPr id="5" name="Image 4">
            <a:extLst>
              <a:ext uri="{FF2B5EF4-FFF2-40B4-BE49-F238E27FC236}">
                <a16:creationId xmlns:a16="http://schemas.microsoft.com/office/drawing/2014/main" id="{D89846B4-C507-9B52-37F5-94F5D6A387D2}"/>
              </a:ext>
            </a:extLst>
          </p:cNvPr>
          <p:cNvPicPr>
            <a:picLocks noChangeAspect="1"/>
          </p:cNvPicPr>
          <p:nvPr/>
        </p:nvPicPr>
        <p:blipFill>
          <a:blip r:embed="rId2"/>
          <a:stretch>
            <a:fillRect/>
          </a:stretch>
        </p:blipFill>
        <p:spPr>
          <a:xfrm>
            <a:off x="127818" y="5554319"/>
            <a:ext cx="1314223" cy="1098718"/>
          </a:xfrm>
          <a:prstGeom prst="rect">
            <a:avLst/>
          </a:prstGeom>
        </p:spPr>
      </p:pic>
      <p:sp>
        <p:nvSpPr>
          <p:cNvPr id="7" name="ZoneTexte 6">
            <a:extLst>
              <a:ext uri="{FF2B5EF4-FFF2-40B4-BE49-F238E27FC236}">
                <a16:creationId xmlns:a16="http://schemas.microsoft.com/office/drawing/2014/main" id="{908AA9F2-A63F-4722-41C3-A2B3211AC913}"/>
              </a:ext>
            </a:extLst>
          </p:cNvPr>
          <p:cNvSpPr txBox="1"/>
          <p:nvPr/>
        </p:nvSpPr>
        <p:spPr>
          <a:xfrm>
            <a:off x="546039" y="1640912"/>
            <a:ext cx="11203509" cy="3323987"/>
          </a:xfrm>
          <a:prstGeom prst="rect">
            <a:avLst/>
          </a:prstGeom>
          <a:noFill/>
        </p:spPr>
        <p:txBody>
          <a:bodyPr wrap="square">
            <a:spAutoFit/>
          </a:bodyPr>
          <a:lstStyle/>
          <a:p>
            <a:pPr marL="0" indent="0" algn="just">
              <a:buNone/>
            </a:pPr>
            <a:r>
              <a:rPr lang="fr-FR" sz="1400" dirty="0">
                <a:solidFill>
                  <a:srgbClr val="2D348D"/>
                </a:solidFill>
                <a:latin typeface="Helvetica" pitchFamily="2" charset="0"/>
                <a:ea typeface="Open Sans" panose="020B0606030504020204" pitchFamily="34" charset="0"/>
                <a:cs typeface="Open Sans" panose="020B0606030504020204" pitchFamily="34" charset="0"/>
              </a:rPr>
              <a:t>Depuis le 1er mars 2020, les entreprises françaises de plus de 50 salariés doivent publier chaque année un Index de l’égalité professionnelle Femmes/Hommes qui permettra, sur l’ensemble du territoire national, une analyse et un suivi dans le temps de l’évolution de l’égalité salariale. Cet Index se mesure sur une échelle de 100 points. </a:t>
            </a:r>
          </a:p>
          <a:p>
            <a:pPr algn="just"/>
            <a:endParaRPr lang="fr-FR" sz="1400" dirty="0">
              <a:solidFill>
                <a:srgbClr val="2D348D"/>
              </a:solidFill>
              <a:latin typeface="Helvetica" pitchFamily="2" charset="0"/>
              <a:ea typeface="Open Sans" panose="020B0606030504020204" pitchFamily="34" charset="0"/>
              <a:cs typeface="Open Sans" panose="020B0606030504020204" pitchFamily="34" charset="0"/>
            </a:endParaRPr>
          </a:p>
          <a:p>
            <a:pPr marL="0" indent="0" algn="just">
              <a:buNone/>
            </a:pPr>
            <a:r>
              <a:rPr lang="fr-FR" sz="1400" dirty="0">
                <a:solidFill>
                  <a:srgbClr val="2D348D"/>
                </a:solidFill>
                <a:latin typeface="Helvetica" pitchFamily="2" charset="0"/>
                <a:ea typeface="Open Sans" panose="020B0606030504020204" pitchFamily="34" charset="0"/>
                <a:cs typeface="Open Sans" panose="020B0606030504020204" pitchFamily="34" charset="0"/>
              </a:rPr>
              <a:t>Dans ce cadre, AVSimulation publie son Index 2025 obtenu par l’évaluation des 4 indicateurs définis par la loi et identiques pour toutes les entreprises :</a:t>
            </a:r>
          </a:p>
          <a:p>
            <a:pPr marL="0" indent="0" algn="just">
              <a:buNone/>
            </a:pPr>
            <a:endParaRPr lang="fr-FR" sz="1400" dirty="0">
              <a:solidFill>
                <a:srgbClr val="2D348D"/>
              </a:solidFill>
              <a:latin typeface="Helvetica" pitchFamily="2" charset="0"/>
              <a:ea typeface="Open Sans" panose="020B0606030504020204" pitchFamily="34" charset="0"/>
              <a:cs typeface="Open Sans" panose="020B0606030504020204" pitchFamily="34" charset="0"/>
            </a:endParaRPr>
          </a:p>
          <a:p>
            <a:pPr marL="542925" algn="just"/>
            <a:r>
              <a:rPr lang="fr-FR" sz="1400" dirty="0">
                <a:solidFill>
                  <a:srgbClr val="2D348D"/>
                </a:solidFill>
                <a:latin typeface="Helvetica" pitchFamily="2" charset="0"/>
                <a:ea typeface="Open Sans" panose="020B0606030504020204" pitchFamily="34" charset="0"/>
                <a:cs typeface="Open Sans" panose="020B0606030504020204" pitchFamily="34" charset="0"/>
              </a:rPr>
              <a:t>Suppression des écarts de salaire entre les femmes et les hommes à postes équivalents ;</a:t>
            </a:r>
          </a:p>
          <a:p>
            <a:pPr marL="542925" algn="just"/>
            <a:r>
              <a:rPr lang="fr-FR" sz="1400" dirty="0">
                <a:solidFill>
                  <a:srgbClr val="2D348D"/>
                </a:solidFill>
                <a:latin typeface="Helvetica" pitchFamily="2" charset="0"/>
                <a:ea typeface="Open Sans" panose="020B0606030504020204" pitchFamily="34" charset="0"/>
                <a:cs typeface="Open Sans" panose="020B0606030504020204" pitchFamily="34" charset="0"/>
              </a:rPr>
              <a:t>Egalité de chance en matière d’augmentation ;</a:t>
            </a:r>
          </a:p>
          <a:p>
            <a:pPr marL="542925" algn="just"/>
            <a:r>
              <a:rPr lang="fr-FR" sz="1400" dirty="0">
                <a:solidFill>
                  <a:srgbClr val="2D348D"/>
                </a:solidFill>
                <a:latin typeface="Helvetica" pitchFamily="2" charset="0"/>
                <a:ea typeface="Open Sans" panose="020B0606030504020204" pitchFamily="34" charset="0"/>
                <a:cs typeface="Open Sans" panose="020B0606030504020204" pitchFamily="34" charset="0"/>
              </a:rPr>
              <a:t>Evolution salariale des femmes ayant été en congé maternité ou d’adoption ;</a:t>
            </a:r>
          </a:p>
          <a:p>
            <a:pPr marL="542925" algn="just"/>
            <a:r>
              <a:rPr lang="fr-FR" sz="1400" dirty="0">
                <a:solidFill>
                  <a:srgbClr val="2D348D"/>
                </a:solidFill>
                <a:latin typeface="Helvetica" pitchFamily="2" charset="0"/>
                <a:ea typeface="Open Sans" panose="020B0606030504020204" pitchFamily="34" charset="0"/>
                <a:cs typeface="Open Sans" panose="020B0606030504020204" pitchFamily="34" charset="0"/>
              </a:rPr>
              <a:t>Egalité professionnelle entre les femmes et les hommes au niveau des 10 plus hautes rémunérations ; </a:t>
            </a:r>
          </a:p>
          <a:p>
            <a:pPr algn="just"/>
            <a:endParaRPr lang="fr-FR" sz="1400" dirty="0">
              <a:solidFill>
                <a:srgbClr val="2D348D"/>
              </a:solidFill>
              <a:latin typeface="Helvetica" pitchFamily="2" charset="0"/>
              <a:ea typeface="Open Sans" panose="020B0606030504020204" pitchFamily="34" charset="0"/>
              <a:cs typeface="Open Sans" panose="020B0606030504020204" pitchFamily="34" charset="0"/>
            </a:endParaRPr>
          </a:p>
          <a:p>
            <a:pPr marL="0" indent="0" algn="just">
              <a:buNone/>
            </a:pPr>
            <a:r>
              <a:rPr lang="fr-FR" sz="1400" dirty="0">
                <a:solidFill>
                  <a:srgbClr val="2D348D"/>
                </a:solidFill>
                <a:latin typeface="Helvetica" pitchFamily="2" charset="0"/>
                <a:ea typeface="Open Sans" panose="020B0606030504020204" pitchFamily="34" charset="0"/>
                <a:cs typeface="Open Sans" panose="020B0606030504020204" pitchFamily="34" charset="0"/>
              </a:rPr>
              <a:t>En cas d’Index inférieur à 75 points, les entreprises doivent publier leurs mesures de correction et de rattrapage. </a:t>
            </a:r>
          </a:p>
          <a:p>
            <a:pPr marL="0" indent="0" algn="just">
              <a:buNone/>
            </a:pPr>
            <a:r>
              <a:rPr lang="fr-FR" sz="1400" dirty="0">
                <a:solidFill>
                  <a:srgbClr val="2D348D"/>
                </a:solidFill>
                <a:latin typeface="Helvetica" pitchFamily="2" charset="0"/>
                <a:ea typeface="Open Sans" panose="020B0606030504020204" pitchFamily="34" charset="0"/>
                <a:cs typeface="Open Sans" panose="020B0606030504020204" pitchFamily="34" charset="0"/>
              </a:rPr>
              <a:t>Depuis 2022, en cas d’Index inférieur à 85 points, les entreprises doivent fixer et publier des objectifs de progression de chacun des indicateurs n’ayant pas obtenu la note maximale.</a:t>
            </a:r>
          </a:p>
        </p:txBody>
      </p:sp>
    </p:spTree>
    <p:extLst>
      <p:ext uri="{BB962C8B-B14F-4D97-AF65-F5344CB8AC3E}">
        <p14:creationId xmlns:p14="http://schemas.microsoft.com/office/powerpoint/2010/main" val="379100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D7D26ED-9943-F0D9-73A2-2BC2120E0A24}"/>
              </a:ext>
            </a:extLst>
          </p:cNvPr>
          <p:cNvSpPr>
            <a:spLocks noGrp="1"/>
          </p:cNvSpPr>
          <p:nvPr>
            <p:ph type="body" sz="quarter" idx="16"/>
          </p:nvPr>
        </p:nvSpPr>
        <p:spPr>
          <a:xfrm>
            <a:off x="563071" y="328200"/>
            <a:ext cx="11065858" cy="609600"/>
          </a:xfrm>
        </p:spPr>
        <p:txBody>
          <a:bodyPr/>
          <a:lstStyle/>
          <a:p>
            <a:r>
              <a:rPr lang="fr-FR" sz="2800" dirty="0"/>
              <a:t>L’INDEX D’ÉGALITÉ FEMMES – HOMMES DE AVSIMULATION</a:t>
            </a:r>
          </a:p>
        </p:txBody>
      </p:sp>
      <p:sp>
        <p:nvSpPr>
          <p:cNvPr id="9" name="Rectangle 8">
            <a:extLst>
              <a:ext uri="{FF2B5EF4-FFF2-40B4-BE49-F238E27FC236}">
                <a16:creationId xmlns:a16="http://schemas.microsoft.com/office/drawing/2014/main" id="{B773399C-F319-1162-E919-6FA45087139E}"/>
              </a:ext>
            </a:extLst>
          </p:cNvPr>
          <p:cNvSpPr/>
          <p:nvPr/>
        </p:nvSpPr>
        <p:spPr>
          <a:xfrm>
            <a:off x="1209368" y="1269312"/>
            <a:ext cx="10137058" cy="4506224"/>
          </a:xfrm>
          <a:prstGeom prst="rect">
            <a:avLst/>
          </a:prstGeom>
          <a:solidFill>
            <a:srgbClr val="E8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lumMod val="20000"/>
                  <a:lumOff val="80000"/>
                </a:schemeClr>
              </a:solidFill>
            </a:endParaRPr>
          </a:p>
        </p:txBody>
      </p:sp>
      <p:pic>
        <p:nvPicPr>
          <p:cNvPr id="11" name="Image 10">
            <a:extLst>
              <a:ext uri="{FF2B5EF4-FFF2-40B4-BE49-F238E27FC236}">
                <a16:creationId xmlns:a16="http://schemas.microsoft.com/office/drawing/2014/main" id="{42D9CF0E-FEBB-6B56-8A3D-1CED67023D59}"/>
              </a:ext>
            </a:extLst>
          </p:cNvPr>
          <p:cNvPicPr>
            <a:picLocks noChangeAspect="1"/>
          </p:cNvPicPr>
          <p:nvPr/>
        </p:nvPicPr>
        <p:blipFill>
          <a:blip r:embed="rId2"/>
          <a:stretch>
            <a:fillRect/>
          </a:stretch>
        </p:blipFill>
        <p:spPr>
          <a:xfrm>
            <a:off x="10286007" y="1297424"/>
            <a:ext cx="1060419" cy="680884"/>
          </a:xfrm>
          <a:prstGeom prst="rect">
            <a:avLst/>
          </a:prstGeom>
        </p:spPr>
      </p:pic>
      <p:sp>
        <p:nvSpPr>
          <p:cNvPr id="12" name="Espace réservé du contenu 2">
            <a:extLst>
              <a:ext uri="{FF2B5EF4-FFF2-40B4-BE49-F238E27FC236}">
                <a16:creationId xmlns:a16="http://schemas.microsoft.com/office/drawing/2014/main" id="{E285A186-F676-5410-95FD-33AA7FBF9417}"/>
              </a:ext>
            </a:extLst>
          </p:cNvPr>
          <p:cNvSpPr txBox="1">
            <a:spLocks/>
          </p:cNvSpPr>
          <p:nvPr/>
        </p:nvSpPr>
        <p:spPr>
          <a:xfrm>
            <a:off x="1996289" y="1783276"/>
            <a:ext cx="9084666" cy="3468839"/>
          </a:xfrm>
          <a:prstGeom prst="rect">
            <a:avLst/>
          </a:prstGeom>
        </p:spPr>
        <p:txBody>
          <a:bodyPr>
            <a:normAutofit/>
          </a:bodyPr>
          <a:lstStyle>
            <a:lvl1pPr marL="0" indent="0" algn="l" defTabSz="914446" rtl="0" eaLnBrk="1" latinLnBrk="0" hangingPunct="1">
              <a:lnSpc>
                <a:spcPct val="90000"/>
              </a:lnSpc>
              <a:spcBef>
                <a:spcPts val="1000"/>
              </a:spcBef>
              <a:buFont typeface="Arial" panose="020B0604020202020204" pitchFamily="34" charset="0"/>
              <a:buNone/>
              <a:defRPr sz="2800" kern="1200" baseline="0">
                <a:solidFill>
                  <a:srgbClr val="2D348D"/>
                </a:solidFill>
                <a:latin typeface="Helvetica" pitchFamily="2" charset="0"/>
                <a:ea typeface="Open Sans" panose="020B0606030504020204" pitchFamily="34" charset="0"/>
                <a:cs typeface="Open Sans" panose="020B0606030504020204" pitchFamily="34" charset="0"/>
              </a:defRPr>
            </a:lvl1pPr>
            <a:lvl2pPr marL="457223" indent="0" algn="l" defTabSz="914446" rtl="0" eaLnBrk="1" latinLnBrk="0" hangingPunct="1">
              <a:lnSpc>
                <a:spcPct val="90000"/>
              </a:lnSpc>
              <a:spcBef>
                <a:spcPts val="500"/>
              </a:spcBef>
              <a:buFont typeface="Arial" panose="020B0604020202020204" pitchFamily="34" charset="0"/>
              <a:buNone/>
              <a:defRPr sz="2400" kern="1200" baseline="0">
                <a:solidFill>
                  <a:srgbClr val="2D348D"/>
                </a:solidFill>
                <a:latin typeface="Helvetica" pitchFamily="2" charset="0"/>
                <a:ea typeface="Open Sans" panose="020B0606030504020204" pitchFamily="34" charset="0"/>
                <a:cs typeface="Open Sans" panose="020B0606030504020204" pitchFamily="34" charset="0"/>
              </a:defRPr>
            </a:lvl2pPr>
            <a:lvl3pPr marL="914446" indent="0" algn="l" defTabSz="914446" rtl="0" eaLnBrk="1" latinLnBrk="0" hangingPunct="1">
              <a:lnSpc>
                <a:spcPct val="90000"/>
              </a:lnSpc>
              <a:spcBef>
                <a:spcPts val="500"/>
              </a:spcBef>
              <a:buFont typeface="Arial" panose="020B0604020202020204" pitchFamily="34" charset="0"/>
              <a:buNone/>
              <a:defRPr sz="2000" kern="1200" baseline="0">
                <a:solidFill>
                  <a:srgbClr val="2D348D"/>
                </a:solidFill>
                <a:latin typeface="Helvetica" pitchFamily="2" charset="0"/>
                <a:ea typeface="Open Sans" panose="020B0606030504020204" pitchFamily="34" charset="0"/>
                <a:cs typeface="Open Sans" panose="020B0606030504020204" pitchFamily="34" charset="0"/>
              </a:defRPr>
            </a:lvl3pPr>
            <a:lvl4pPr marL="1371669"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4pPr>
            <a:lvl5pPr marL="1828891" indent="0" algn="l" defTabSz="914446" rtl="0" eaLnBrk="1" latinLnBrk="0" hangingPunct="1">
              <a:lnSpc>
                <a:spcPct val="90000"/>
              </a:lnSpc>
              <a:spcBef>
                <a:spcPts val="500"/>
              </a:spcBef>
              <a:buFont typeface="Arial" panose="020B0604020202020204" pitchFamily="34" charset="0"/>
              <a:buNone/>
              <a:defRPr sz="1800" kern="1200" baseline="0">
                <a:solidFill>
                  <a:srgbClr val="2D348D"/>
                </a:solidFill>
                <a:latin typeface="Helvetica" pitchFamily="2" charset="0"/>
                <a:ea typeface="Open Sans" panose="020B0606030504020204" pitchFamily="34" charset="0"/>
                <a:cs typeface="Open Sans" panose="020B0606030504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400" dirty="0"/>
              <a:t>Index Egalité Professionnelle entre les Femmes et les Hommes</a:t>
            </a:r>
          </a:p>
          <a:p>
            <a:pPr algn="just"/>
            <a:endParaRPr lang="fr-FR" sz="300" dirty="0"/>
          </a:p>
          <a:p>
            <a:pPr algn="just"/>
            <a:endParaRPr lang="fr-FR" sz="300" dirty="0"/>
          </a:p>
          <a:p>
            <a:pPr algn="just"/>
            <a:r>
              <a:rPr lang="fr-FR" sz="1400" dirty="0"/>
              <a:t>Index 2025 publié le 1</a:t>
            </a:r>
            <a:r>
              <a:rPr lang="fr-FR" sz="1400" baseline="30000" dirty="0"/>
              <a:t>er </a:t>
            </a:r>
            <a:r>
              <a:rPr lang="fr-FR" sz="1400" dirty="0"/>
              <a:t> mars 2026 : </a:t>
            </a:r>
            <a:endParaRPr lang="fr-FR" sz="300" dirty="0"/>
          </a:p>
          <a:p>
            <a:pPr algn="just"/>
            <a:endParaRPr lang="fr-FR" sz="300" dirty="0"/>
          </a:p>
          <a:p>
            <a:pPr algn="just"/>
            <a:endParaRPr lang="fr-FR" sz="300" dirty="0"/>
          </a:p>
          <a:p>
            <a:pPr algn="just"/>
            <a:r>
              <a:rPr lang="fr-FR" sz="1400" dirty="0"/>
              <a:t>Ci-dessous le détail pour chaque indicateur sur l’année 2025 : </a:t>
            </a:r>
          </a:p>
          <a:p>
            <a:pPr algn="just"/>
            <a:r>
              <a:rPr lang="fr-FR" sz="1400" dirty="0"/>
              <a:t>Indicateur écart de rémunération : </a:t>
            </a:r>
            <a:r>
              <a:rPr lang="fr-FR" sz="1600" dirty="0">
                <a:solidFill>
                  <a:srgbClr val="536F79"/>
                </a:solidFill>
              </a:rPr>
              <a:t>35/40</a:t>
            </a:r>
          </a:p>
          <a:p>
            <a:pPr algn="just"/>
            <a:r>
              <a:rPr lang="fr-FR" sz="1400" dirty="0"/>
              <a:t>Indicateur écart de taux d'augmentations individuelles : </a:t>
            </a:r>
            <a:r>
              <a:rPr lang="fr-FR" sz="1600" dirty="0">
                <a:solidFill>
                  <a:srgbClr val="536F79"/>
                </a:solidFill>
              </a:rPr>
              <a:t>35 /35</a:t>
            </a:r>
          </a:p>
          <a:p>
            <a:pPr algn="just"/>
            <a:r>
              <a:rPr lang="fr-FR" sz="1400" dirty="0"/>
              <a:t>Indicateur retour de congé maternité : </a:t>
            </a:r>
            <a:r>
              <a:rPr lang="fr-FR" sz="1600" dirty="0">
                <a:solidFill>
                  <a:srgbClr val="536F79"/>
                </a:solidFill>
              </a:rPr>
              <a:t>15 /15</a:t>
            </a:r>
          </a:p>
          <a:p>
            <a:pPr algn="just">
              <a:lnSpc>
                <a:spcPct val="100000"/>
              </a:lnSpc>
            </a:pPr>
            <a:r>
              <a:rPr lang="fr-FR" sz="1400" dirty="0"/>
              <a:t>Indicateur du nombre de salaries du sexe sous-représente parmi les 10 plus hautes rémunérations: </a:t>
            </a:r>
            <a:r>
              <a:rPr lang="fr-FR" sz="1600" dirty="0">
                <a:solidFill>
                  <a:srgbClr val="536F79"/>
                </a:solidFill>
              </a:rPr>
              <a:t>5 /10</a:t>
            </a:r>
          </a:p>
        </p:txBody>
      </p:sp>
      <p:sp>
        <p:nvSpPr>
          <p:cNvPr id="13" name="Espace réservé du contenu 2">
            <a:extLst>
              <a:ext uri="{FF2B5EF4-FFF2-40B4-BE49-F238E27FC236}">
                <a16:creationId xmlns:a16="http://schemas.microsoft.com/office/drawing/2014/main" id="{FF45BBB2-CE06-FDD5-6BBE-6E282193E87F}"/>
              </a:ext>
            </a:extLst>
          </p:cNvPr>
          <p:cNvSpPr txBox="1">
            <a:spLocks/>
          </p:cNvSpPr>
          <p:nvPr/>
        </p:nvSpPr>
        <p:spPr>
          <a:xfrm>
            <a:off x="4995232" y="2408594"/>
            <a:ext cx="1026436" cy="345797"/>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panose="020B0604020202020204" pitchFamily="34" charset="0"/>
              <a:buChar char="»"/>
              <a:defRPr sz="1800" b="1" kern="1200" cap="all" baseline="0">
                <a:solidFill>
                  <a:srgbClr val="5B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cap="all" baseline="0">
                <a:solidFill>
                  <a:srgbClr val="5B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B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B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B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000" dirty="0">
                <a:solidFill>
                  <a:srgbClr val="536F79"/>
                </a:solidFill>
              </a:rPr>
              <a:t>90/100</a:t>
            </a:r>
            <a:endParaRPr lang="fr-FR" sz="2000" b="0" dirty="0">
              <a:solidFill>
                <a:srgbClr val="536F79"/>
              </a:solidFill>
            </a:endParaRPr>
          </a:p>
        </p:txBody>
      </p:sp>
      <p:pic>
        <p:nvPicPr>
          <p:cNvPr id="14" name="Image 13">
            <a:extLst>
              <a:ext uri="{FF2B5EF4-FFF2-40B4-BE49-F238E27FC236}">
                <a16:creationId xmlns:a16="http://schemas.microsoft.com/office/drawing/2014/main" id="{B14DB18B-F0F1-0F6B-870B-77ED6156E36E}"/>
              </a:ext>
            </a:extLst>
          </p:cNvPr>
          <p:cNvPicPr>
            <a:picLocks noChangeAspect="1"/>
          </p:cNvPicPr>
          <p:nvPr/>
        </p:nvPicPr>
        <p:blipFill>
          <a:blip r:embed="rId3"/>
          <a:stretch>
            <a:fillRect/>
          </a:stretch>
        </p:blipFill>
        <p:spPr>
          <a:xfrm>
            <a:off x="127818" y="5554319"/>
            <a:ext cx="1314223" cy="1098718"/>
          </a:xfrm>
          <a:prstGeom prst="rect">
            <a:avLst/>
          </a:prstGeom>
        </p:spPr>
      </p:pic>
    </p:spTree>
    <p:extLst>
      <p:ext uri="{BB962C8B-B14F-4D97-AF65-F5344CB8AC3E}">
        <p14:creationId xmlns:p14="http://schemas.microsoft.com/office/powerpoint/2010/main" val="1085472427"/>
      </p:ext>
    </p:extLst>
  </p:cSld>
  <p:clrMapOvr>
    <a:masterClrMapping/>
  </p:clrMapOvr>
</p:sld>
</file>

<file path=ppt/theme/theme1.xml><?xml version="1.0" encoding="utf-8"?>
<a:theme xmlns:a="http://schemas.openxmlformats.org/drawingml/2006/main" name="Thème Office">
  <a:themeElements>
    <a:clrScheme name="AVS2">
      <a:dk1>
        <a:srgbClr val="000000"/>
      </a:dk1>
      <a:lt1>
        <a:srgbClr val="000000"/>
      </a:lt1>
      <a:dk2>
        <a:srgbClr val="44546A"/>
      </a:dk2>
      <a:lt2>
        <a:srgbClr val="E7E6E6"/>
      </a:lt2>
      <a:accent1>
        <a:srgbClr val="8BBDD1"/>
      </a:accent1>
      <a:accent2>
        <a:srgbClr val="0280AC"/>
      </a:accent2>
      <a:accent3>
        <a:srgbClr val="223485"/>
      </a:accent3>
      <a:accent4>
        <a:srgbClr val="090F3D"/>
      </a:accent4>
      <a:accent5>
        <a:srgbClr val="020309"/>
      </a:accent5>
      <a:accent6>
        <a:srgbClr val="02030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00000">
              <a:srgbClr val="0A0F3D">
                <a:alpha val="64389"/>
                <a:lumMod val="0"/>
              </a:srgbClr>
            </a:gs>
            <a:gs pos="56000">
              <a:srgbClr val="0281AC">
                <a:alpha val="6000"/>
              </a:srgbClr>
            </a:gs>
            <a:gs pos="0">
              <a:srgbClr val="223486"/>
            </a:gs>
          </a:gsLst>
          <a:path path="circle">
            <a:fillToRect l="100000" t="100000"/>
          </a:path>
          <a:tileRect r="-100000" b="-100000"/>
        </a:gradFill>
        <a:ln w="25400" cap="rnd">
          <a:gradFill>
            <a:gsLst>
              <a:gs pos="23000">
                <a:srgbClr val="223486"/>
              </a:gs>
              <a:gs pos="35000">
                <a:srgbClr val="223486"/>
              </a:gs>
              <a:gs pos="4000">
                <a:srgbClr val="223486"/>
              </a:gs>
              <a:gs pos="0">
                <a:srgbClr val="8CBED2"/>
              </a:gs>
              <a:gs pos="86000">
                <a:srgbClr val="030309"/>
              </a:gs>
            </a:gsLst>
            <a:lin ang="3600000" scaled="0"/>
          </a:grad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a:defRPr sz="100" dirty="0">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8000" dirty="0" smtClean="0">
            <a:solidFill>
              <a:schemeClr val="bg1"/>
            </a:solidFill>
            <a:latin typeface="Futura Medium" panose="020B0602020204020303" pitchFamily="34" charset="-79"/>
            <a:cs typeface="Futura Medium" panose="020B0602020204020303" pitchFamily="34" charset="-79"/>
          </a:defRPr>
        </a:defPPr>
      </a:lstStyle>
    </a:txDef>
  </a:objectDefaults>
  <a:extraClrSchemeLst/>
  <a:extLst>
    <a:ext uri="{05A4C25C-085E-4340-85A3-A5531E510DB2}">
      <thm15:themeFamily xmlns:thm15="http://schemas.microsoft.com/office/thememl/2012/main" name="Presentation-AVS-2024-Modèle-type" id="{30C367A0-EC51-7C4D-B742-AD49FF871439}" vid="{019E4748-E751-404B-8EC4-9AA581348B5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f5ceb7-ad80-44ba-b6d9-b0366b325760">
      <Terms xmlns="http://schemas.microsoft.com/office/infopath/2007/PartnerControls"/>
    </lcf76f155ced4ddcb4097134ff3c332f>
    <TaxCatchAll xmlns="82c92571-d71b-48d6-933b-3f9c8b5563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EC87526D23B747B0098D864CFB9372" ma:contentTypeVersion="13" ma:contentTypeDescription="Create a new document." ma:contentTypeScope="" ma:versionID="59d84304387c242c85097d4cbdfa1c3f">
  <xsd:schema xmlns:xsd="http://www.w3.org/2001/XMLSchema" xmlns:xs="http://www.w3.org/2001/XMLSchema" xmlns:p="http://schemas.microsoft.com/office/2006/metadata/properties" xmlns:ns2="f9f5ceb7-ad80-44ba-b6d9-b0366b325760" xmlns:ns3="82c92571-d71b-48d6-933b-3f9c8b55635b" targetNamespace="http://schemas.microsoft.com/office/2006/metadata/properties" ma:root="true" ma:fieldsID="a95b130b4b4ddb24e7e034bae9aaabe5" ns2:_="" ns3:_="">
    <xsd:import namespace="f9f5ceb7-ad80-44ba-b6d9-b0366b325760"/>
    <xsd:import namespace="82c92571-d71b-48d6-933b-3f9c8b5563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f5ceb7-ad80-44ba-b6d9-b0366b325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1356a9-7796-4b93-9bc9-143207ff76c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c92571-d71b-48d6-933b-3f9c8b5563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e29fa18-9bab-49b8-9b3e-be081b88db84}" ma:internalName="TaxCatchAll" ma:showField="CatchAllData" ma:web="82c92571-d71b-48d6-933b-3f9c8b5563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147FBC-20F3-40D5-8274-00591C4A36D0}">
  <ds:schemaRefs>
    <ds:schemaRef ds:uri="http://schemas.microsoft.com/sharepoint/v3/contenttype/forms"/>
  </ds:schemaRefs>
</ds:datastoreItem>
</file>

<file path=customXml/itemProps2.xml><?xml version="1.0" encoding="utf-8"?>
<ds:datastoreItem xmlns:ds="http://schemas.openxmlformats.org/officeDocument/2006/customXml" ds:itemID="{419B3B4F-7C10-4466-9957-E5E2DCE05897}">
  <ds:schemaRefs>
    <ds:schemaRef ds:uri="http://schemas.microsoft.com/office/infopath/2007/PartnerControls"/>
    <ds:schemaRef ds:uri="http://schemas.microsoft.com/office/2006/documentManagement/types"/>
    <ds:schemaRef ds:uri="2244e4c4-82ea-4878-99c2-f63324caeeff"/>
    <ds:schemaRef ds:uri="http://purl.org/dc/dcmitype/"/>
    <ds:schemaRef ds:uri="http://www.w3.org/XML/1998/namespace"/>
    <ds:schemaRef ds:uri="http://purl.org/dc/elements/1.1/"/>
    <ds:schemaRef ds:uri="http://purl.org/dc/terms/"/>
    <ds:schemaRef ds:uri="http://schemas.microsoft.com/office/2006/metadata/properties"/>
    <ds:schemaRef ds:uri="http://schemas.openxmlformats.org/package/2006/metadata/core-properties"/>
    <ds:schemaRef ds:uri="f9f5ceb7-ad80-44ba-b6d9-b0366b325760"/>
    <ds:schemaRef ds:uri="82c92571-d71b-48d6-933b-3f9c8b55635b"/>
  </ds:schemaRefs>
</ds:datastoreItem>
</file>

<file path=customXml/itemProps3.xml><?xml version="1.0" encoding="utf-8"?>
<ds:datastoreItem xmlns:ds="http://schemas.openxmlformats.org/officeDocument/2006/customXml" ds:itemID="{D99ABF1E-E1B3-477F-93A4-09AC6B0FA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f5ceb7-ad80-44ba-b6d9-b0366b325760"/>
    <ds:schemaRef ds:uri="82c92571-d71b-48d6-933b-3f9c8b5563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57a7d14-8fca-4596-8111-e17d446cdb3e}" enabled="0" method="" siteId="{257a7d14-8fca-4596-8111-e17d446cdb3e}" removed="1"/>
</clbl:labelList>
</file>

<file path=docProps/app.xml><?xml version="1.0" encoding="utf-8"?>
<Properties xmlns="http://schemas.openxmlformats.org/officeDocument/2006/extended-properties" xmlns:vt="http://schemas.openxmlformats.org/officeDocument/2006/docPropsVTypes">
  <Template>Sales Meeting 27022025</Template>
  <TotalTime>0</TotalTime>
  <Words>302</Words>
  <Application>Microsoft Office PowerPoint</Application>
  <PresentationFormat>Grand écran</PresentationFormat>
  <Paragraphs>30</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Calibri</vt:lpstr>
      <vt:lpstr>Futura Condensed Medium</vt:lpstr>
      <vt:lpstr>Futura Medium</vt:lpstr>
      <vt:lpstr>Futura Medium</vt:lpstr>
      <vt:lpstr>Helvetica</vt:lpstr>
      <vt:lpstr>Helvetica Light</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laura.dariva@avsimulation.com</dc:creator>
  <cp:lastModifiedBy>adriana.postolachi@avsimulation.com</cp:lastModifiedBy>
  <cp:revision>75</cp:revision>
  <cp:lastPrinted>2025-05-22T13:43:34Z</cp:lastPrinted>
  <dcterms:created xsi:type="dcterms:W3CDTF">2025-04-30T07:42:10Z</dcterms:created>
  <dcterms:modified xsi:type="dcterms:W3CDTF">2026-02-26T16:10:07Z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0x01010032EC87526D23B747B0098D864CFB9372</vt:lpwstr>
  </property>
  <property fmtid="{D5CDD505-2E9C-101B-9397-08002B2CF9AE}" pid="3" name="MediaServiceImageTags">
    <vt:lpwstr/>
  </property>
</Properties>
</file>